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627" r:id="rId3"/>
    <p:sldId id="657" r:id="rId4"/>
    <p:sldId id="658" r:id="rId5"/>
    <p:sldId id="659" r:id="rId6"/>
    <p:sldId id="660" r:id="rId7"/>
    <p:sldId id="661" r:id="rId8"/>
    <p:sldId id="663" r:id="rId9"/>
    <p:sldId id="664" r:id="rId10"/>
    <p:sldId id="665" r:id="rId11"/>
    <p:sldId id="666" r:id="rId12"/>
    <p:sldId id="667" r:id="rId13"/>
    <p:sldId id="668" r:id="rId14"/>
    <p:sldId id="669" r:id="rId15"/>
    <p:sldId id="6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9D69"/>
    <a:srgbClr val="3E5BA7"/>
    <a:srgbClr val="3F4A59"/>
    <a:srgbClr val="4995AF"/>
    <a:srgbClr val="C35828"/>
    <a:srgbClr val="1F3668"/>
    <a:srgbClr val="49494B"/>
    <a:srgbClr val="437288"/>
    <a:srgbClr val="F4F4F4"/>
    <a:srgbClr val="F8F5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9" autoAdjust="0"/>
    <p:restoredTop sz="76877" autoAdjust="0"/>
  </p:normalViewPr>
  <p:slideViewPr>
    <p:cSldViewPr snapToGrid="0">
      <p:cViewPr>
        <p:scale>
          <a:sx n="74" d="100"/>
          <a:sy n="74" d="100"/>
        </p:scale>
        <p:origin x="4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371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133098E-B39A-269F-098D-520A6B4312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8B1665-9462-B4EE-82D3-2C21A55F2C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F0EDA-370F-4D90-BF4A-187CE836F75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32839-AF8F-77DF-F89D-1592757FDF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5A984E-BFAF-DBBD-3328-651EF68B32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6395A-618B-4F8B-9348-87B71D55D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96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A7414-DF39-430F-9E6B-DB43E9CEA94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33511-F639-44F3-AE22-9E54133EF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42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46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03E62-905B-462C-DE44-ED5318213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B68EF-00FD-BAFE-4E3B-4D31D670B2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917A34-1BCF-8880-EC50-0622B2980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BD6627-BA49-7C69-F5AD-5D39AA647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71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ABD1C-2ACC-0C5C-EE01-1F3CA0B78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2B52A1-660B-E7F0-D30D-74627606D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DC5DA4-C480-4651-88AF-5230511E7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E97ED-D305-A557-E888-DB1C51A82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30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4B20C-FE26-05FD-053A-A74D659F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59FE2A-8644-EDC2-FF99-9ED4521C16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0922D-10EE-F8D0-672E-14A776580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AA5CA-5714-9647-33DE-9AF5036D9A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23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1CFE4-0089-4E7D-6E55-86A298E92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60194D-BA0E-A431-3B33-D2BE339BB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FC1E1-D8BD-385A-615E-0490A1DEE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D738B-8923-C006-A571-E052D3FB93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58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B4259-79C7-273C-E01D-F41CEE61A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BDC6D-545E-68D0-29E9-2F674913D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87705D-440E-6184-B925-0CA3FE9B1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8959D-2474-17B8-9DCC-BAD07F915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98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3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34064-808D-1F67-D05F-612EEFFBE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362DC8-D10E-A24B-2A63-DD440249D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83CAE-F9ED-6FC2-F8B3-3507727DA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49076-4406-B82E-29AB-0927E8DD5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96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98A19-E583-0FBC-EDF3-FF6E675FF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28E7B-8E94-D73F-4B46-3C0915B41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72DC7A-DE38-5390-3624-D002C1090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F0F31-4E27-E3DE-2681-D277BFBB2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55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8CBD9-D0A7-DC93-550F-C78A850B7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B8CB6E-74E1-E8D5-8109-D39A8541C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25F2AA-5390-A7D3-2424-E7543ADCB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5F091-9663-2019-87C4-82464E94F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6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4EB54-1AF2-CD15-8B23-C4B2DC1B1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D43D8-421B-0415-7238-991B9D9E5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07F3F9-62A8-03C7-54AF-28F45F23B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87808-C8E6-843C-6096-A24A03145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62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8BAA1-1E8A-776F-7658-6A770BFBB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C1DF6E-3912-EE2F-1A9E-588F1CEB8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1FE79D-1198-6A92-B0EA-2C6D7D5FC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7098A-7FFE-76E0-E0F1-59F4D752A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3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24461-E1EB-3EF9-A9A5-028582B21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5B92A8-2F9A-83FC-317D-B4214AD4E0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D3257-2878-F878-B5EC-EB42B887D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7145B-15A7-E77E-C97E-C8438F76F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5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52CCA-3CEC-66FC-A907-FA9F25CC9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9F3A75-B265-D45F-DBA8-65336FDC5A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B12CED-DB75-785D-7569-90C6EE6EB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2AA10-FDF2-6FBC-7BF3-93B89A058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33511-F639-44F3-AE22-9E54133EF5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5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A6CBE-C2D1-A4AB-DBF2-748A63103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3D5C4B-134E-5CF1-A945-86CEC5CA7F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392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68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EF931-B82D-8058-BE7E-FCC7C6639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31" y="1247419"/>
            <a:ext cx="11657138" cy="5353406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CD9D69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DA0F2-6CA3-F779-061D-3945F97C22A9}"/>
              </a:ext>
            </a:extLst>
          </p:cNvPr>
          <p:cNvSpPr/>
          <p:nvPr userDrawn="1"/>
        </p:nvSpPr>
        <p:spPr>
          <a:xfrm>
            <a:off x="0" y="0"/>
            <a:ext cx="12192000" cy="1080655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272F1F6-2467-32D3-F637-E632C2214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1" y="343066"/>
            <a:ext cx="5941986" cy="440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D9D69"/>
                </a:solidFill>
              </a:rPr>
              <a:t>Title</a:t>
            </a:r>
            <a:endParaRPr lang="en-US" sz="3600" b="1" dirty="0">
              <a:solidFill>
                <a:srgbClr val="CD9D69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B68F8E-D8AF-444F-CCB6-599A9733DA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6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A3B67-C9F3-9256-DDEA-7E3393FC8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8378" y="1843302"/>
            <a:ext cx="5392347" cy="4667250"/>
          </a:xfrm>
        </p:spPr>
        <p:txBody>
          <a:bodyPr/>
          <a:lstStyle>
            <a:lvl1pPr>
              <a:defRPr sz="2400">
                <a:solidFill>
                  <a:srgbClr val="49494B"/>
                </a:solidFill>
              </a:defRPr>
            </a:lvl1pPr>
            <a:lvl2pPr>
              <a:defRPr>
                <a:solidFill>
                  <a:srgbClr val="49494B"/>
                </a:solidFill>
              </a:defRPr>
            </a:lvl2pPr>
            <a:lvl3pPr>
              <a:defRPr>
                <a:solidFill>
                  <a:srgbClr val="49494B"/>
                </a:solidFill>
              </a:defRPr>
            </a:lvl3pPr>
            <a:lvl4pPr>
              <a:defRPr>
                <a:solidFill>
                  <a:srgbClr val="49494B"/>
                </a:solidFill>
              </a:defRPr>
            </a:lvl4pPr>
            <a:lvl5pPr>
              <a:defRPr>
                <a:solidFill>
                  <a:srgbClr val="49494B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22E459-C861-A8CC-40AC-40A363BC57A2}"/>
              </a:ext>
            </a:extLst>
          </p:cNvPr>
          <p:cNvSpPr txBox="1"/>
          <p:nvPr userDrawn="1"/>
        </p:nvSpPr>
        <p:spPr>
          <a:xfrm>
            <a:off x="267431" y="1218446"/>
            <a:ext cx="5463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D9D69"/>
                </a:solidFill>
                <a:latin typeface="+mj-lt"/>
              </a:rPr>
              <a:t>Title</a:t>
            </a:r>
            <a:endParaRPr lang="en-US" sz="1600" b="1" dirty="0">
              <a:solidFill>
                <a:srgbClr val="CD9D69"/>
              </a:solidFill>
              <a:latin typeface="+mj-l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14723B-0A4D-50FE-6521-3C47072E911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91275" y="1843302"/>
            <a:ext cx="5392347" cy="4667250"/>
          </a:xfrm>
        </p:spPr>
        <p:txBody>
          <a:bodyPr/>
          <a:lstStyle>
            <a:lvl1pPr>
              <a:defRPr sz="2400">
                <a:solidFill>
                  <a:srgbClr val="49494B"/>
                </a:solidFill>
              </a:defRPr>
            </a:lvl1pPr>
            <a:lvl2pPr>
              <a:defRPr>
                <a:solidFill>
                  <a:srgbClr val="49494B"/>
                </a:solidFill>
              </a:defRPr>
            </a:lvl2pPr>
            <a:lvl3pPr>
              <a:defRPr>
                <a:solidFill>
                  <a:srgbClr val="49494B"/>
                </a:solidFill>
              </a:defRPr>
            </a:lvl3pPr>
            <a:lvl4pPr>
              <a:defRPr>
                <a:solidFill>
                  <a:srgbClr val="49494B"/>
                </a:solidFill>
              </a:defRPr>
            </a:lvl4pPr>
            <a:lvl5pPr>
              <a:defRPr>
                <a:solidFill>
                  <a:srgbClr val="49494B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17BBAA-7E16-25F3-79E0-179E2A9B11AA}"/>
              </a:ext>
            </a:extLst>
          </p:cNvPr>
          <p:cNvSpPr/>
          <p:nvPr userDrawn="1"/>
        </p:nvSpPr>
        <p:spPr>
          <a:xfrm>
            <a:off x="0" y="0"/>
            <a:ext cx="12192000" cy="1080655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FDBA70F-8600-10C1-9164-D160ABB4B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1" y="343066"/>
            <a:ext cx="5941986" cy="440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D9D69"/>
                </a:solidFill>
              </a:rPr>
              <a:t>Title</a:t>
            </a:r>
            <a:endParaRPr lang="en-US" sz="3600" b="1" dirty="0">
              <a:solidFill>
                <a:srgbClr val="CD9D69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67176CC-F6E5-A348-64E3-D96A80094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53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F524A-5932-339F-FAED-E6A22F302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981" y="1970020"/>
            <a:ext cx="5310641" cy="4237038"/>
          </a:xfrm>
        </p:spPr>
        <p:txBody>
          <a:bodyPr/>
          <a:lstStyle>
            <a:lvl1pPr>
              <a:defRPr sz="2400">
                <a:solidFill>
                  <a:srgbClr val="49494B"/>
                </a:solidFill>
              </a:defRPr>
            </a:lvl1pPr>
            <a:lvl2pPr>
              <a:defRPr>
                <a:solidFill>
                  <a:srgbClr val="49494B"/>
                </a:solidFill>
              </a:defRPr>
            </a:lvl2pPr>
            <a:lvl3pPr>
              <a:defRPr>
                <a:solidFill>
                  <a:srgbClr val="49494B"/>
                </a:solidFill>
              </a:defRPr>
            </a:lvl3pPr>
            <a:lvl4pPr>
              <a:defRPr>
                <a:solidFill>
                  <a:srgbClr val="49494B"/>
                </a:solidFill>
              </a:defRPr>
            </a:lvl4pPr>
            <a:lvl5pPr>
              <a:defRPr>
                <a:solidFill>
                  <a:srgbClr val="49494B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DA1406-302D-F343-9411-EBD135AFA8C5}"/>
              </a:ext>
            </a:extLst>
          </p:cNvPr>
          <p:cNvSpPr txBox="1"/>
          <p:nvPr userDrawn="1"/>
        </p:nvSpPr>
        <p:spPr>
          <a:xfrm>
            <a:off x="267431" y="1218446"/>
            <a:ext cx="53106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D9D69"/>
                </a:solidFill>
                <a:latin typeface="+mj-lt"/>
              </a:rPr>
              <a:t>Title</a:t>
            </a:r>
            <a:endParaRPr lang="en-US" sz="1600" b="1" dirty="0">
              <a:solidFill>
                <a:srgbClr val="CD9D69"/>
              </a:solidFill>
              <a:latin typeface="+mj-lt"/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C804FD2-80C1-1B8C-B161-783E9EDCA53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404378" y="1970020"/>
            <a:ext cx="5310641" cy="4237038"/>
          </a:xfrm>
        </p:spPr>
        <p:txBody>
          <a:bodyPr/>
          <a:lstStyle>
            <a:lvl1pPr>
              <a:defRPr sz="2400">
                <a:solidFill>
                  <a:srgbClr val="49494B"/>
                </a:solidFill>
              </a:defRPr>
            </a:lvl1pPr>
            <a:lvl2pPr>
              <a:defRPr>
                <a:solidFill>
                  <a:srgbClr val="49494B"/>
                </a:solidFill>
              </a:defRPr>
            </a:lvl2pPr>
            <a:lvl3pPr>
              <a:defRPr>
                <a:solidFill>
                  <a:srgbClr val="49494B"/>
                </a:solidFill>
              </a:defRPr>
            </a:lvl3pPr>
            <a:lvl4pPr>
              <a:defRPr>
                <a:solidFill>
                  <a:srgbClr val="49494B"/>
                </a:solidFill>
              </a:defRPr>
            </a:lvl4pPr>
            <a:lvl5pPr>
              <a:defRPr>
                <a:solidFill>
                  <a:srgbClr val="49494B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DA7855-64B9-DB4B-9425-5667DD2E301F}"/>
              </a:ext>
            </a:extLst>
          </p:cNvPr>
          <p:cNvSpPr txBox="1"/>
          <p:nvPr userDrawn="1"/>
        </p:nvSpPr>
        <p:spPr>
          <a:xfrm>
            <a:off x="6194828" y="1218446"/>
            <a:ext cx="53106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D9D69"/>
                </a:solidFill>
                <a:latin typeface="+mj-lt"/>
              </a:rPr>
              <a:t>Title</a:t>
            </a:r>
            <a:endParaRPr lang="en-US" sz="1600" b="1" dirty="0">
              <a:solidFill>
                <a:srgbClr val="CD9D69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13F2E4-3EC2-0EA8-7DCD-68BA7F22F70A}"/>
              </a:ext>
            </a:extLst>
          </p:cNvPr>
          <p:cNvSpPr/>
          <p:nvPr userDrawn="1"/>
        </p:nvSpPr>
        <p:spPr>
          <a:xfrm>
            <a:off x="0" y="0"/>
            <a:ext cx="12192000" cy="1080655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13971A9-BBD7-DE1A-B0CA-B325CC064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1" y="343066"/>
            <a:ext cx="5941986" cy="440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D9D69"/>
                </a:solidFill>
              </a:rPr>
              <a:t>Title</a:t>
            </a:r>
            <a:endParaRPr lang="en-US" sz="3600" b="1" dirty="0">
              <a:solidFill>
                <a:srgbClr val="CD9D69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49575CC-152D-83BA-D692-15313EEA75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32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3F4A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E3EC0-AE0F-CEF6-C39C-80CDB89A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 b="1">
                <a:solidFill>
                  <a:srgbClr val="CD9D6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5297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53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259BC8-1A88-9589-E8F4-76614D1C18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192" y="150815"/>
            <a:ext cx="2193110" cy="77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FD88BE-C398-F128-2B17-6CD4C486E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255303"/>
            <a:ext cx="6172200" cy="5102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B4EC7B-6783-A7DE-70B4-F031CFF78FBC}"/>
              </a:ext>
            </a:extLst>
          </p:cNvPr>
          <p:cNvSpPr/>
          <p:nvPr userDrawn="1"/>
        </p:nvSpPr>
        <p:spPr>
          <a:xfrm>
            <a:off x="0" y="0"/>
            <a:ext cx="12192000" cy="1080655"/>
          </a:xfrm>
          <a:prstGeom prst="rect">
            <a:avLst/>
          </a:prstGeom>
          <a:solidFill>
            <a:srgbClr val="3E48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BD2C68-9B53-2A9A-1162-7E5139167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A5F500E-C04E-1874-8E24-2CF6204A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1" y="1218446"/>
            <a:ext cx="3932237" cy="721424"/>
          </a:xfrm>
        </p:spPr>
        <p:txBody>
          <a:bodyPr anchor="b">
            <a:normAutofit/>
          </a:bodyPr>
          <a:lstStyle>
            <a:lvl1pPr>
              <a:defRPr sz="2400" b="1">
                <a:solidFill>
                  <a:srgbClr val="CD9D6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ACD0771-AB19-6D89-D47F-010DF7972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7430" y="2217473"/>
            <a:ext cx="3932237" cy="4016763"/>
          </a:xfrm>
        </p:spPr>
        <p:txBody>
          <a:bodyPr/>
          <a:lstStyle>
            <a:lvl1pPr marL="0" indent="0">
              <a:buNone/>
              <a:defRPr sz="1600">
                <a:solidFill>
                  <a:srgbClr val="49494B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79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3D7A4A-E67E-D44F-2375-58294F9B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E8577-488C-0FE6-2572-E8CE56997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5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49494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94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94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94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94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94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uggingface.co/papers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venturebeat.com/category/ai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chcrunch.com/category/artificial-intelligence/" TargetMode="External"/><Relationship Id="rId5" Type="http://schemas.openxmlformats.org/officeDocument/2006/relationships/hyperlink" Target="https://hbr.org/topic/subject/ai-and-machine-learning" TargetMode="External"/><Relationship Id="rId4" Type="http://schemas.openxmlformats.org/officeDocument/2006/relationships/hyperlink" Target="https://sloanreview.mit.edu/tag/artificial-intelligence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A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22F06-4CAF-F44D-0D58-C8CB5802DC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28899"/>
            <a:ext cx="9144000" cy="886050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b="1" dirty="0">
                <a:solidFill>
                  <a:srgbClr val="CD9D69"/>
                </a:solidFill>
                <a:cs typeface="Arial"/>
              </a:rPr>
              <a:t>AI</a:t>
            </a:r>
            <a:r>
              <a:rPr lang="en-US" sz="4800" b="1" spc="-70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sz="4800" b="1" dirty="0">
                <a:solidFill>
                  <a:srgbClr val="CD9D69"/>
                </a:solidFill>
                <a:cs typeface="Arial"/>
              </a:rPr>
              <a:t>Governance</a:t>
            </a:r>
            <a:r>
              <a:rPr lang="en-US" sz="4800" b="1" spc="-6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sz="4800" b="1" dirty="0">
                <a:solidFill>
                  <a:srgbClr val="CD9D69"/>
                </a:solidFill>
                <a:cs typeface="Arial"/>
              </a:rPr>
              <a:t>&amp;</a:t>
            </a:r>
            <a:r>
              <a:rPr lang="en-US" sz="4800" b="1" spc="-60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sz="4800" b="1" spc="-20" dirty="0">
                <a:solidFill>
                  <a:srgbClr val="CD9D69"/>
                </a:solidFill>
                <a:cs typeface="Arial"/>
              </a:rPr>
              <a:t>More</a:t>
            </a:r>
            <a:endParaRPr lang="en-US" sz="4800" dirty="0">
              <a:solidFill>
                <a:srgbClr val="CD9D69"/>
              </a:solidFill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C05296-F345-48E5-561E-D2927A65A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0007" y="1190583"/>
            <a:ext cx="6311985" cy="223841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4AEAA3C-1AC4-1603-6231-06FECF203B74}"/>
              </a:ext>
            </a:extLst>
          </p:cNvPr>
          <p:cNvSpPr txBox="1">
            <a:spLocks/>
          </p:cNvSpPr>
          <p:nvPr/>
        </p:nvSpPr>
        <p:spPr>
          <a:xfrm>
            <a:off x="1524000" y="4894624"/>
            <a:ext cx="9144000" cy="8860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494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F4F4F4"/>
                </a:solidFill>
                <a:latin typeface="+mn-lt"/>
              </a:rPr>
              <a:t>EWF Senior Leaders Forum + Emerging Leaders Forum</a:t>
            </a:r>
          </a:p>
          <a:p>
            <a:endParaRPr lang="en-US" sz="2800" dirty="0">
              <a:solidFill>
                <a:srgbClr val="F4F4F4"/>
              </a:solidFill>
              <a:latin typeface="+mn-lt"/>
            </a:endParaRPr>
          </a:p>
          <a:p>
            <a:r>
              <a:rPr lang="en-US" sz="2800" dirty="0">
                <a:solidFill>
                  <a:srgbClr val="F4F4F4"/>
                </a:solidFill>
                <a:latin typeface="+mn-lt"/>
              </a:rPr>
              <a:t>Diana Kelley</a:t>
            </a:r>
          </a:p>
        </p:txBody>
      </p:sp>
    </p:spTree>
    <p:extLst>
      <p:ext uri="{BB962C8B-B14F-4D97-AF65-F5344CB8AC3E}">
        <p14:creationId xmlns:p14="http://schemas.microsoft.com/office/powerpoint/2010/main" val="2341436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CF86F-882F-EC77-75B9-241CC3425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EF16D2-65E4-7C5B-7548-89C8CC8C7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14930F45-D2DA-F8A0-837A-F16823E33FAA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1B902C-45B4-413F-0CAA-24830EC2F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</a:rPr>
              <a:t>From Ad Hoc to Managed AI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1416CC8-8EA8-C6BE-FC89-82707105975E}"/>
              </a:ext>
            </a:extLst>
          </p:cNvPr>
          <p:cNvGrpSpPr/>
          <p:nvPr/>
        </p:nvGrpSpPr>
        <p:grpSpPr>
          <a:xfrm>
            <a:off x="336211" y="1632844"/>
            <a:ext cx="11470247" cy="4851714"/>
            <a:chOff x="336211" y="1632844"/>
            <a:chExt cx="11470247" cy="485171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E4AE0E89-DCA0-8B2B-6696-1FC5D7562016}"/>
                </a:ext>
              </a:extLst>
            </p:cNvPr>
            <p:cNvGrpSpPr/>
            <p:nvPr/>
          </p:nvGrpSpPr>
          <p:grpSpPr>
            <a:xfrm>
              <a:off x="336211" y="4071588"/>
              <a:ext cx="2172537" cy="2412265"/>
              <a:chOff x="336211" y="4071588"/>
              <a:chExt cx="2172537" cy="2412265"/>
            </a:xfrm>
          </p:grpSpPr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DF1580C7-7006-7789-0B46-95F9DB004CF7}"/>
                  </a:ext>
                </a:extLst>
              </p:cNvPr>
              <p:cNvSpPr/>
              <p:nvPr/>
            </p:nvSpPr>
            <p:spPr>
              <a:xfrm>
                <a:off x="336212" y="4705602"/>
                <a:ext cx="2172536" cy="1778251"/>
              </a:xfrm>
              <a:custGeom>
                <a:avLst/>
                <a:gdLst/>
                <a:ahLst/>
                <a:cxnLst/>
                <a:rect l="l" t="t" r="r" b="b"/>
                <a:pathLst>
                  <a:path w="1564005" h="1280160">
                    <a:moveTo>
                      <a:pt x="1563623" y="0"/>
                    </a:moveTo>
                    <a:lnTo>
                      <a:pt x="0" y="0"/>
                    </a:lnTo>
                    <a:lnTo>
                      <a:pt x="0" y="1280160"/>
                    </a:lnTo>
                    <a:lnTo>
                      <a:pt x="1563623" y="1280160"/>
                    </a:lnTo>
                    <a:lnTo>
                      <a:pt x="1563623" y="0"/>
                    </a:lnTo>
                    <a:close/>
                  </a:path>
                </a:pathLst>
              </a:custGeom>
              <a:solidFill>
                <a:srgbClr val="C3582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5">
                <a:extLst>
                  <a:ext uri="{FF2B5EF4-FFF2-40B4-BE49-F238E27FC236}">
                    <a16:creationId xmlns:a16="http://schemas.microsoft.com/office/drawing/2014/main" id="{653C057D-A740-F60D-1F7E-41D8D05A438D}"/>
                  </a:ext>
                </a:extLst>
              </p:cNvPr>
              <p:cNvSpPr/>
              <p:nvPr/>
            </p:nvSpPr>
            <p:spPr>
              <a:xfrm>
                <a:off x="336212" y="4705602"/>
                <a:ext cx="2172536" cy="1778251"/>
              </a:xfrm>
              <a:custGeom>
                <a:avLst/>
                <a:gdLst/>
                <a:ahLst/>
                <a:cxnLst/>
                <a:rect l="l" t="t" r="r" b="b"/>
                <a:pathLst>
                  <a:path w="1564005" h="1280160">
                    <a:moveTo>
                      <a:pt x="0" y="0"/>
                    </a:moveTo>
                    <a:lnTo>
                      <a:pt x="1563624" y="0"/>
                    </a:lnTo>
                    <a:lnTo>
                      <a:pt x="1563624" y="1280160"/>
                    </a:lnTo>
                    <a:lnTo>
                      <a:pt x="0" y="128016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E05A4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8B4E436-D838-0FC3-97BC-3630234B1265}"/>
                  </a:ext>
                </a:extLst>
              </p:cNvPr>
              <p:cNvGrpSpPr/>
              <p:nvPr/>
            </p:nvGrpSpPr>
            <p:grpSpPr>
              <a:xfrm>
                <a:off x="989585" y="4071588"/>
                <a:ext cx="887361" cy="887361"/>
                <a:chOff x="989585" y="4071588"/>
                <a:chExt cx="887361" cy="887361"/>
              </a:xfrm>
            </p:grpSpPr>
            <p:sp>
              <p:nvSpPr>
                <p:cNvPr id="10" name="object 6">
                  <a:extLst>
                    <a:ext uri="{FF2B5EF4-FFF2-40B4-BE49-F238E27FC236}">
                      <a16:creationId xmlns:a16="http://schemas.microsoft.com/office/drawing/2014/main" id="{7B6C1166-CD09-643A-CD19-9E660D2ADF3D}"/>
                    </a:ext>
                  </a:extLst>
                </p:cNvPr>
                <p:cNvSpPr/>
                <p:nvPr/>
              </p:nvSpPr>
              <p:spPr>
                <a:xfrm>
                  <a:off x="989585" y="4071588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341588" y="0"/>
                      </a:moveTo>
                      <a:lnTo>
                        <a:pt x="296942" y="0"/>
                      </a:lnTo>
                      <a:lnTo>
                        <a:pt x="252645" y="6197"/>
                      </a:lnTo>
                      <a:lnTo>
                        <a:pt x="209399" y="18592"/>
                      </a:lnTo>
                      <a:lnTo>
                        <a:pt x="167903" y="37185"/>
                      </a:lnTo>
                      <a:lnTo>
                        <a:pt x="128857" y="61975"/>
                      </a:lnTo>
                      <a:lnTo>
                        <a:pt x="92962" y="92962"/>
                      </a:lnTo>
                      <a:lnTo>
                        <a:pt x="61975" y="128857"/>
                      </a:lnTo>
                      <a:lnTo>
                        <a:pt x="37185" y="167903"/>
                      </a:lnTo>
                      <a:lnTo>
                        <a:pt x="18592" y="209399"/>
                      </a:lnTo>
                      <a:lnTo>
                        <a:pt x="6197" y="252645"/>
                      </a:lnTo>
                      <a:lnTo>
                        <a:pt x="0" y="296942"/>
                      </a:lnTo>
                      <a:lnTo>
                        <a:pt x="0" y="341588"/>
                      </a:lnTo>
                      <a:lnTo>
                        <a:pt x="6197" y="385885"/>
                      </a:lnTo>
                      <a:lnTo>
                        <a:pt x="18592" y="429131"/>
                      </a:lnTo>
                      <a:lnTo>
                        <a:pt x="37185" y="470627"/>
                      </a:lnTo>
                      <a:lnTo>
                        <a:pt x="61975" y="509672"/>
                      </a:lnTo>
                      <a:lnTo>
                        <a:pt x="92962" y="545567"/>
                      </a:lnTo>
                      <a:lnTo>
                        <a:pt x="128857" y="576555"/>
                      </a:lnTo>
                      <a:lnTo>
                        <a:pt x="167903" y="601345"/>
                      </a:lnTo>
                      <a:lnTo>
                        <a:pt x="209399" y="619938"/>
                      </a:lnTo>
                      <a:lnTo>
                        <a:pt x="252645" y="632333"/>
                      </a:lnTo>
                      <a:lnTo>
                        <a:pt x="296942" y="638530"/>
                      </a:lnTo>
                      <a:lnTo>
                        <a:pt x="341588" y="638530"/>
                      </a:lnTo>
                      <a:lnTo>
                        <a:pt x="385885" y="632333"/>
                      </a:lnTo>
                      <a:lnTo>
                        <a:pt x="429131" y="619938"/>
                      </a:lnTo>
                      <a:lnTo>
                        <a:pt x="470627" y="601345"/>
                      </a:lnTo>
                      <a:lnTo>
                        <a:pt x="509672" y="576555"/>
                      </a:lnTo>
                      <a:lnTo>
                        <a:pt x="545567" y="545567"/>
                      </a:lnTo>
                      <a:lnTo>
                        <a:pt x="576555" y="509672"/>
                      </a:lnTo>
                      <a:lnTo>
                        <a:pt x="601345" y="470627"/>
                      </a:lnTo>
                      <a:lnTo>
                        <a:pt x="619938" y="429131"/>
                      </a:lnTo>
                      <a:lnTo>
                        <a:pt x="632333" y="385885"/>
                      </a:lnTo>
                      <a:lnTo>
                        <a:pt x="638530" y="341588"/>
                      </a:lnTo>
                      <a:lnTo>
                        <a:pt x="638530" y="296942"/>
                      </a:lnTo>
                      <a:lnTo>
                        <a:pt x="632333" y="252645"/>
                      </a:lnTo>
                      <a:lnTo>
                        <a:pt x="619938" y="209399"/>
                      </a:lnTo>
                      <a:lnTo>
                        <a:pt x="601345" y="167903"/>
                      </a:lnTo>
                      <a:lnTo>
                        <a:pt x="576555" y="128857"/>
                      </a:lnTo>
                      <a:lnTo>
                        <a:pt x="545567" y="92962"/>
                      </a:lnTo>
                      <a:lnTo>
                        <a:pt x="509672" y="61975"/>
                      </a:lnTo>
                      <a:lnTo>
                        <a:pt x="470627" y="37185"/>
                      </a:lnTo>
                      <a:lnTo>
                        <a:pt x="429131" y="18592"/>
                      </a:lnTo>
                      <a:lnTo>
                        <a:pt x="385885" y="6197"/>
                      </a:lnTo>
                      <a:lnTo>
                        <a:pt x="341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rgbClr val="C35828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" name="object 7">
                  <a:extLst>
                    <a:ext uri="{FF2B5EF4-FFF2-40B4-BE49-F238E27FC236}">
                      <a16:creationId xmlns:a16="http://schemas.microsoft.com/office/drawing/2014/main" id="{8A6AC53A-1040-EA68-409C-5756A10E2BC9}"/>
                    </a:ext>
                  </a:extLst>
                </p:cNvPr>
                <p:cNvSpPr/>
                <p:nvPr/>
              </p:nvSpPr>
              <p:spPr>
                <a:xfrm>
                  <a:off x="989585" y="4071588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545567" y="92962"/>
                      </a:moveTo>
                      <a:lnTo>
                        <a:pt x="576555" y="128857"/>
                      </a:lnTo>
                      <a:lnTo>
                        <a:pt x="601345" y="167903"/>
                      </a:lnTo>
                      <a:lnTo>
                        <a:pt x="619938" y="209399"/>
                      </a:lnTo>
                      <a:lnTo>
                        <a:pt x="632333" y="252645"/>
                      </a:lnTo>
                      <a:lnTo>
                        <a:pt x="638530" y="296942"/>
                      </a:lnTo>
                      <a:lnTo>
                        <a:pt x="638530" y="341588"/>
                      </a:lnTo>
                      <a:lnTo>
                        <a:pt x="632333" y="385884"/>
                      </a:lnTo>
                      <a:lnTo>
                        <a:pt x="619938" y="429131"/>
                      </a:lnTo>
                      <a:lnTo>
                        <a:pt x="601345" y="470627"/>
                      </a:lnTo>
                      <a:lnTo>
                        <a:pt x="576555" y="509672"/>
                      </a:lnTo>
                      <a:lnTo>
                        <a:pt x="545567" y="545567"/>
                      </a:lnTo>
                      <a:lnTo>
                        <a:pt x="509672" y="576555"/>
                      </a:lnTo>
                      <a:lnTo>
                        <a:pt x="470627" y="601345"/>
                      </a:lnTo>
                      <a:lnTo>
                        <a:pt x="429131" y="619938"/>
                      </a:lnTo>
                      <a:lnTo>
                        <a:pt x="385884" y="632333"/>
                      </a:lnTo>
                      <a:lnTo>
                        <a:pt x="341588" y="638530"/>
                      </a:lnTo>
                      <a:lnTo>
                        <a:pt x="296942" y="638530"/>
                      </a:lnTo>
                      <a:lnTo>
                        <a:pt x="252645" y="632333"/>
                      </a:lnTo>
                      <a:lnTo>
                        <a:pt x="209399" y="619938"/>
                      </a:lnTo>
                      <a:lnTo>
                        <a:pt x="167903" y="601345"/>
                      </a:lnTo>
                      <a:lnTo>
                        <a:pt x="128857" y="576555"/>
                      </a:lnTo>
                      <a:lnTo>
                        <a:pt x="92962" y="545567"/>
                      </a:lnTo>
                      <a:lnTo>
                        <a:pt x="61975" y="509672"/>
                      </a:lnTo>
                      <a:lnTo>
                        <a:pt x="37185" y="470627"/>
                      </a:lnTo>
                      <a:lnTo>
                        <a:pt x="18592" y="429131"/>
                      </a:lnTo>
                      <a:lnTo>
                        <a:pt x="6197" y="385884"/>
                      </a:lnTo>
                      <a:lnTo>
                        <a:pt x="0" y="341588"/>
                      </a:lnTo>
                      <a:lnTo>
                        <a:pt x="0" y="296942"/>
                      </a:lnTo>
                      <a:lnTo>
                        <a:pt x="6197" y="252645"/>
                      </a:lnTo>
                      <a:lnTo>
                        <a:pt x="18592" y="209399"/>
                      </a:lnTo>
                      <a:lnTo>
                        <a:pt x="37185" y="167903"/>
                      </a:lnTo>
                      <a:lnTo>
                        <a:pt x="61975" y="128857"/>
                      </a:lnTo>
                      <a:lnTo>
                        <a:pt x="92962" y="92962"/>
                      </a:lnTo>
                      <a:lnTo>
                        <a:pt x="128857" y="61975"/>
                      </a:lnTo>
                      <a:lnTo>
                        <a:pt x="167903" y="37185"/>
                      </a:lnTo>
                      <a:lnTo>
                        <a:pt x="209399" y="18592"/>
                      </a:lnTo>
                      <a:lnTo>
                        <a:pt x="252645" y="6197"/>
                      </a:lnTo>
                      <a:lnTo>
                        <a:pt x="296942" y="0"/>
                      </a:lnTo>
                      <a:lnTo>
                        <a:pt x="341588" y="0"/>
                      </a:lnTo>
                      <a:lnTo>
                        <a:pt x="385884" y="6197"/>
                      </a:lnTo>
                      <a:lnTo>
                        <a:pt x="429131" y="18592"/>
                      </a:lnTo>
                      <a:lnTo>
                        <a:pt x="470627" y="37185"/>
                      </a:lnTo>
                      <a:lnTo>
                        <a:pt x="509672" y="61975"/>
                      </a:lnTo>
                      <a:lnTo>
                        <a:pt x="545567" y="92962"/>
                      </a:lnTo>
                      <a:close/>
                    </a:path>
                  </a:pathLst>
                </a:custGeom>
                <a:ln w="12700">
                  <a:solidFill>
                    <a:srgbClr val="E05A4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" name="object 14">
                  <a:extLst>
                    <a:ext uri="{FF2B5EF4-FFF2-40B4-BE49-F238E27FC236}">
                      <a16:creationId xmlns:a16="http://schemas.microsoft.com/office/drawing/2014/main" id="{40D64E9B-A4DA-A271-CCD0-B1547A1B998D}"/>
                    </a:ext>
                  </a:extLst>
                </p:cNvPr>
                <p:cNvSpPr txBox="1"/>
                <p:nvPr/>
              </p:nvSpPr>
              <p:spPr>
                <a:xfrm>
                  <a:off x="1348371" y="4270824"/>
                  <a:ext cx="170239" cy="38215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2400" b="1" spc="-50" dirty="0">
                      <a:solidFill>
                        <a:srgbClr val="E05A4E"/>
                      </a:solidFill>
                      <a:latin typeface="+mj-lt"/>
                      <a:cs typeface="Calibri"/>
                    </a:rPr>
                    <a:t>1</a:t>
                  </a:r>
                  <a:endParaRPr sz="2400">
                    <a:latin typeface="+mj-lt"/>
                    <a:cs typeface="Calibri"/>
                  </a:endParaRPr>
                </a:p>
              </p:txBody>
            </p:sp>
          </p:grpSp>
          <p:sp>
            <p:nvSpPr>
              <p:cNvPr id="19" name="object 15">
                <a:extLst>
                  <a:ext uri="{FF2B5EF4-FFF2-40B4-BE49-F238E27FC236}">
                    <a16:creationId xmlns:a16="http://schemas.microsoft.com/office/drawing/2014/main" id="{22637F62-0A73-AFB3-58EB-0C46A33CB39D}"/>
                  </a:ext>
                </a:extLst>
              </p:cNvPr>
              <p:cNvSpPr txBox="1"/>
              <p:nvPr/>
            </p:nvSpPr>
            <p:spPr>
              <a:xfrm>
                <a:off x="336211" y="5020675"/>
                <a:ext cx="2172535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b="1" spc="-10" dirty="0">
                    <a:solidFill>
                      <a:srgbClr val="FFFFFF"/>
                    </a:solidFill>
                    <a:cs typeface="Calibri"/>
                  </a:rPr>
                  <a:t>Unaware</a:t>
                </a:r>
                <a:endParaRPr dirty="0">
                  <a:cs typeface="Calibri"/>
                </a:endParaRPr>
              </a:p>
            </p:txBody>
          </p:sp>
          <p:sp>
            <p:nvSpPr>
              <p:cNvPr id="20" name="object 16">
                <a:extLst>
                  <a:ext uri="{FF2B5EF4-FFF2-40B4-BE49-F238E27FC236}">
                    <a16:creationId xmlns:a16="http://schemas.microsoft.com/office/drawing/2014/main" id="{FC4EDC78-C6EF-FB79-EF5A-7C59502F7768}"/>
                  </a:ext>
                </a:extLst>
              </p:cNvPr>
              <p:cNvSpPr txBox="1"/>
              <p:nvPr/>
            </p:nvSpPr>
            <p:spPr>
              <a:xfrm>
                <a:off x="336211" y="5613438"/>
                <a:ext cx="2172535" cy="34624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>
                  <a:lnSpc>
                    <a:spcPts val="1310"/>
                  </a:lnSpc>
                  <a:spcBef>
                    <a:spcPts val="100"/>
                  </a:spcBef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AI</a:t>
                </a:r>
                <a:r>
                  <a:rPr sz="1400" i="1" spc="-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use</a:t>
                </a:r>
                <a:r>
                  <a:rPr sz="1400" i="1" spc="-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invisible.</a:t>
                </a:r>
                <a:endParaRPr sz="1400" dirty="0">
                  <a:latin typeface="+mj-lt"/>
                  <a:cs typeface="Calibri"/>
                </a:endParaRPr>
              </a:p>
              <a:p>
                <a:pPr algn="ctr">
                  <a:lnSpc>
                    <a:spcPts val="1310"/>
                  </a:lnSpc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Shadow</a:t>
                </a:r>
                <a:r>
                  <a:rPr sz="1400" i="1" spc="-4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AI</a:t>
                </a:r>
                <a:endParaRPr sz="1400" dirty="0">
                  <a:latin typeface="+mj-lt"/>
                  <a:cs typeface="Calibri"/>
                </a:endParaRPr>
              </a:p>
            </p:txBody>
          </p:sp>
        </p:grpSp>
        <p:sp>
          <p:nvSpPr>
            <p:cNvPr id="32" name="object 23">
              <a:extLst>
                <a:ext uri="{FF2B5EF4-FFF2-40B4-BE49-F238E27FC236}">
                  <a16:creationId xmlns:a16="http://schemas.microsoft.com/office/drawing/2014/main" id="{34856B90-0B75-D2DD-86AC-48DB9F7CDDD3}"/>
                </a:ext>
              </a:extLst>
            </p:cNvPr>
            <p:cNvSpPr txBox="1"/>
            <p:nvPr/>
          </p:nvSpPr>
          <p:spPr>
            <a:xfrm>
              <a:off x="2649065" y="4410989"/>
              <a:ext cx="2172536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b="1" spc="-10" dirty="0">
                  <a:solidFill>
                    <a:srgbClr val="FFFFFF"/>
                  </a:solidFill>
                  <a:cs typeface="Calibri"/>
                </a:rPr>
                <a:t>Reactive</a:t>
              </a:r>
              <a:endParaRPr dirty="0">
                <a:cs typeface="Calibri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5ABCD1A-EC1B-3274-CDD5-D07351FBE497}"/>
                </a:ext>
              </a:extLst>
            </p:cNvPr>
            <p:cNvGrpSpPr/>
            <p:nvPr/>
          </p:nvGrpSpPr>
          <p:grpSpPr>
            <a:xfrm>
              <a:off x="2649064" y="3461902"/>
              <a:ext cx="2184112" cy="3022656"/>
              <a:chOff x="2649064" y="3461902"/>
              <a:chExt cx="2184112" cy="3022656"/>
            </a:xfrm>
          </p:grpSpPr>
          <p:sp>
            <p:nvSpPr>
              <p:cNvPr id="22" name="object 18">
                <a:extLst>
                  <a:ext uri="{FF2B5EF4-FFF2-40B4-BE49-F238E27FC236}">
                    <a16:creationId xmlns:a16="http://schemas.microsoft.com/office/drawing/2014/main" id="{37450B66-0715-B50B-F6B3-49269FF379A2}"/>
                  </a:ext>
                </a:extLst>
              </p:cNvPr>
              <p:cNvSpPr/>
              <p:nvPr/>
            </p:nvSpPr>
            <p:spPr>
              <a:xfrm>
                <a:off x="2660640" y="4095916"/>
                <a:ext cx="2172536" cy="2388642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1719579">
                    <a:moveTo>
                      <a:pt x="1563624" y="0"/>
                    </a:moveTo>
                    <a:lnTo>
                      <a:pt x="0" y="0"/>
                    </a:lnTo>
                    <a:lnTo>
                      <a:pt x="0" y="1719072"/>
                    </a:lnTo>
                    <a:lnTo>
                      <a:pt x="1563624" y="1719072"/>
                    </a:lnTo>
                    <a:lnTo>
                      <a:pt x="1563624" y="0"/>
                    </a:lnTo>
                    <a:close/>
                  </a:path>
                </a:pathLst>
              </a:custGeom>
              <a:solidFill>
                <a:srgbClr val="CD9D6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D032A6E1-AD65-DD7D-BBFC-A54A98588BD9}"/>
                  </a:ext>
                </a:extLst>
              </p:cNvPr>
              <p:cNvSpPr/>
              <p:nvPr/>
            </p:nvSpPr>
            <p:spPr>
              <a:xfrm>
                <a:off x="2660640" y="4095916"/>
                <a:ext cx="2172536" cy="2388642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1719579">
                    <a:moveTo>
                      <a:pt x="0" y="0"/>
                    </a:moveTo>
                    <a:lnTo>
                      <a:pt x="1563624" y="0"/>
                    </a:lnTo>
                    <a:lnTo>
                      <a:pt x="1563624" y="1719072"/>
                    </a:lnTo>
                    <a:lnTo>
                      <a:pt x="0" y="17190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E8A0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81274ED4-79F6-3662-B11B-C069448214A4}"/>
                  </a:ext>
                </a:extLst>
              </p:cNvPr>
              <p:cNvGrpSpPr/>
              <p:nvPr/>
            </p:nvGrpSpPr>
            <p:grpSpPr>
              <a:xfrm>
                <a:off x="3314013" y="3461902"/>
                <a:ext cx="887361" cy="887361"/>
                <a:chOff x="3314013" y="3461902"/>
                <a:chExt cx="887361" cy="887361"/>
              </a:xfrm>
            </p:grpSpPr>
            <p:sp>
              <p:nvSpPr>
                <p:cNvPr id="29" name="object 20">
                  <a:extLst>
                    <a:ext uri="{FF2B5EF4-FFF2-40B4-BE49-F238E27FC236}">
                      <a16:creationId xmlns:a16="http://schemas.microsoft.com/office/drawing/2014/main" id="{4AE6F9C0-C039-BD31-3EE8-68F8B51ABAC1}"/>
                    </a:ext>
                  </a:extLst>
                </p:cNvPr>
                <p:cNvSpPr/>
                <p:nvPr/>
              </p:nvSpPr>
              <p:spPr>
                <a:xfrm>
                  <a:off x="3314013" y="3461902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341588" y="0"/>
                      </a:moveTo>
                      <a:lnTo>
                        <a:pt x="296942" y="0"/>
                      </a:lnTo>
                      <a:lnTo>
                        <a:pt x="252645" y="6197"/>
                      </a:lnTo>
                      <a:lnTo>
                        <a:pt x="209399" y="18592"/>
                      </a:lnTo>
                      <a:lnTo>
                        <a:pt x="167903" y="37185"/>
                      </a:lnTo>
                      <a:lnTo>
                        <a:pt x="128857" y="61975"/>
                      </a:lnTo>
                      <a:lnTo>
                        <a:pt x="92962" y="92962"/>
                      </a:lnTo>
                      <a:lnTo>
                        <a:pt x="61975" y="128857"/>
                      </a:lnTo>
                      <a:lnTo>
                        <a:pt x="37185" y="167903"/>
                      </a:lnTo>
                      <a:lnTo>
                        <a:pt x="18592" y="209399"/>
                      </a:lnTo>
                      <a:lnTo>
                        <a:pt x="6197" y="252645"/>
                      </a:lnTo>
                      <a:lnTo>
                        <a:pt x="0" y="296942"/>
                      </a:lnTo>
                      <a:lnTo>
                        <a:pt x="0" y="341588"/>
                      </a:lnTo>
                      <a:lnTo>
                        <a:pt x="6197" y="385885"/>
                      </a:lnTo>
                      <a:lnTo>
                        <a:pt x="18592" y="429131"/>
                      </a:lnTo>
                      <a:lnTo>
                        <a:pt x="37185" y="470627"/>
                      </a:lnTo>
                      <a:lnTo>
                        <a:pt x="61975" y="509672"/>
                      </a:lnTo>
                      <a:lnTo>
                        <a:pt x="92962" y="545567"/>
                      </a:lnTo>
                      <a:lnTo>
                        <a:pt x="128857" y="576555"/>
                      </a:lnTo>
                      <a:lnTo>
                        <a:pt x="167903" y="601345"/>
                      </a:lnTo>
                      <a:lnTo>
                        <a:pt x="209399" y="619938"/>
                      </a:lnTo>
                      <a:lnTo>
                        <a:pt x="252645" y="632333"/>
                      </a:lnTo>
                      <a:lnTo>
                        <a:pt x="296942" y="638530"/>
                      </a:lnTo>
                      <a:lnTo>
                        <a:pt x="341588" y="638530"/>
                      </a:lnTo>
                      <a:lnTo>
                        <a:pt x="385885" y="632333"/>
                      </a:lnTo>
                      <a:lnTo>
                        <a:pt x="429131" y="619938"/>
                      </a:lnTo>
                      <a:lnTo>
                        <a:pt x="470627" y="601345"/>
                      </a:lnTo>
                      <a:lnTo>
                        <a:pt x="509672" y="576555"/>
                      </a:lnTo>
                      <a:lnTo>
                        <a:pt x="545567" y="545567"/>
                      </a:lnTo>
                      <a:lnTo>
                        <a:pt x="576555" y="509672"/>
                      </a:lnTo>
                      <a:lnTo>
                        <a:pt x="601345" y="470627"/>
                      </a:lnTo>
                      <a:lnTo>
                        <a:pt x="619938" y="429131"/>
                      </a:lnTo>
                      <a:lnTo>
                        <a:pt x="632333" y="385885"/>
                      </a:lnTo>
                      <a:lnTo>
                        <a:pt x="638530" y="341588"/>
                      </a:lnTo>
                      <a:lnTo>
                        <a:pt x="638530" y="296942"/>
                      </a:lnTo>
                      <a:lnTo>
                        <a:pt x="632333" y="252645"/>
                      </a:lnTo>
                      <a:lnTo>
                        <a:pt x="619938" y="209399"/>
                      </a:lnTo>
                      <a:lnTo>
                        <a:pt x="601345" y="167903"/>
                      </a:lnTo>
                      <a:lnTo>
                        <a:pt x="576555" y="128857"/>
                      </a:lnTo>
                      <a:lnTo>
                        <a:pt x="545567" y="92962"/>
                      </a:lnTo>
                      <a:lnTo>
                        <a:pt x="509672" y="61975"/>
                      </a:lnTo>
                      <a:lnTo>
                        <a:pt x="470627" y="37185"/>
                      </a:lnTo>
                      <a:lnTo>
                        <a:pt x="429131" y="18592"/>
                      </a:lnTo>
                      <a:lnTo>
                        <a:pt x="385885" y="6197"/>
                      </a:lnTo>
                      <a:lnTo>
                        <a:pt x="341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21">
                  <a:extLst>
                    <a:ext uri="{FF2B5EF4-FFF2-40B4-BE49-F238E27FC236}">
                      <a16:creationId xmlns:a16="http://schemas.microsoft.com/office/drawing/2014/main" id="{89DE3D04-59AD-4E1F-DF79-BC04F0976DD3}"/>
                    </a:ext>
                  </a:extLst>
                </p:cNvPr>
                <p:cNvSpPr/>
                <p:nvPr/>
              </p:nvSpPr>
              <p:spPr>
                <a:xfrm>
                  <a:off x="3314013" y="3461902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545567" y="92962"/>
                      </a:moveTo>
                      <a:lnTo>
                        <a:pt x="576555" y="128857"/>
                      </a:lnTo>
                      <a:lnTo>
                        <a:pt x="601345" y="167903"/>
                      </a:lnTo>
                      <a:lnTo>
                        <a:pt x="619938" y="209399"/>
                      </a:lnTo>
                      <a:lnTo>
                        <a:pt x="632333" y="252645"/>
                      </a:lnTo>
                      <a:lnTo>
                        <a:pt x="638530" y="296942"/>
                      </a:lnTo>
                      <a:lnTo>
                        <a:pt x="638530" y="341588"/>
                      </a:lnTo>
                      <a:lnTo>
                        <a:pt x="632333" y="385884"/>
                      </a:lnTo>
                      <a:lnTo>
                        <a:pt x="619938" y="429131"/>
                      </a:lnTo>
                      <a:lnTo>
                        <a:pt x="601345" y="470627"/>
                      </a:lnTo>
                      <a:lnTo>
                        <a:pt x="576555" y="509672"/>
                      </a:lnTo>
                      <a:lnTo>
                        <a:pt x="545567" y="545567"/>
                      </a:lnTo>
                      <a:lnTo>
                        <a:pt x="509672" y="576555"/>
                      </a:lnTo>
                      <a:lnTo>
                        <a:pt x="470627" y="601345"/>
                      </a:lnTo>
                      <a:lnTo>
                        <a:pt x="429131" y="619938"/>
                      </a:lnTo>
                      <a:lnTo>
                        <a:pt x="385884" y="632333"/>
                      </a:lnTo>
                      <a:lnTo>
                        <a:pt x="341588" y="638530"/>
                      </a:lnTo>
                      <a:lnTo>
                        <a:pt x="296942" y="638530"/>
                      </a:lnTo>
                      <a:lnTo>
                        <a:pt x="252645" y="632333"/>
                      </a:lnTo>
                      <a:lnTo>
                        <a:pt x="209399" y="619938"/>
                      </a:lnTo>
                      <a:lnTo>
                        <a:pt x="167903" y="601345"/>
                      </a:lnTo>
                      <a:lnTo>
                        <a:pt x="128857" y="576555"/>
                      </a:lnTo>
                      <a:lnTo>
                        <a:pt x="92962" y="545567"/>
                      </a:lnTo>
                      <a:lnTo>
                        <a:pt x="61975" y="509672"/>
                      </a:lnTo>
                      <a:lnTo>
                        <a:pt x="37185" y="470627"/>
                      </a:lnTo>
                      <a:lnTo>
                        <a:pt x="18592" y="429131"/>
                      </a:lnTo>
                      <a:lnTo>
                        <a:pt x="6197" y="385884"/>
                      </a:lnTo>
                      <a:lnTo>
                        <a:pt x="0" y="341588"/>
                      </a:lnTo>
                      <a:lnTo>
                        <a:pt x="0" y="296942"/>
                      </a:lnTo>
                      <a:lnTo>
                        <a:pt x="6197" y="252645"/>
                      </a:lnTo>
                      <a:lnTo>
                        <a:pt x="18592" y="209399"/>
                      </a:lnTo>
                      <a:lnTo>
                        <a:pt x="37185" y="167903"/>
                      </a:lnTo>
                      <a:lnTo>
                        <a:pt x="61975" y="128857"/>
                      </a:lnTo>
                      <a:lnTo>
                        <a:pt x="92962" y="92962"/>
                      </a:lnTo>
                      <a:lnTo>
                        <a:pt x="128857" y="61975"/>
                      </a:lnTo>
                      <a:lnTo>
                        <a:pt x="167903" y="37185"/>
                      </a:lnTo>
                      <a:lnTo>
                        <a:pt x="209399" y="18592"/>
                      </a:lnTo>
                      <a:lnTo>
                        <a:pt x="252645" y="6197"/>
                      </a:lnTo>
                      <a:lnTo>
                        <a:pt x="296942" y="0"/>
                      </a:lnTo>
                      <a:lnTo>
                        <a:pt x="341588" y="0"/>
                      </a:lnTo>
                      <a:lnTo>
                        <a:pt x="385884" y="6197"/>
                      </a:lnTo>
                      <a:lnTo>
                        <a:pt x="429131" y="18592"/>
                      </a:lnTo>
                      <a:lnTo>
                        <a:pt x="470627" y="37185"/>
                      </a:lnTo>
                      <a:lnTo>
                        <a:pt x="509672" y="61975"/>
                      </a:lnTo>
                      <a:lnTo>
                        <a:pt x="545567" y="92962"/>
                      </a:lnTo>
                      <a:close/>
                    </a:path>
                  </a:pathLst>
                </a:custGeom>
                <a:ln w="12700">
                  <a:solidFill>
                    <a:srgbClr val="CD9D69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object 22">
                  <a:extLst>
                    <a:ext uri="{FF2B5EF4-FFF2-40B4-BE49-F238E27FC236}">
                      <a16:creationId xmlns:a16="http://schemas.microsoft.com/office/drawing/2014/main" id="{C86740B4-0934-174A-E558-E852AD7A017C}"/>
                    </a:ext>
                  </a:extLst>
                </p:cNvPr>
                <p:cNvSpPr txBox="1"/>
                <p:nvPr/>
              </p:nvSpPr>
              <p:spPr>
                <a:xfrm>
                  <a:off x="3672799" y="3661138"/>
                  <a:ext cx="170239" cy="38215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2400" b="1" spc="-50" dirty="0">
                      <a:solidFill>
                        <a:srgbClr val="E8A020"/>
                      </a:solidFill>
                      <a:latin typeface="+mj-lt"/>
                      <a:cs typeface="Calibri"/>
                    </a:rPr>
                    <a:t>2</a:t>
                  </a:r>
                  <a:endParaRPr sz="2400">
                    <a:latin typeface="+mj-lt"/>
                    <a:cs typeface="Calibri"/>
                  </a:endParaRPr>
                </a:p>
              </p:txBody>
            </p:sp>
          </p:grpSp>
          <p:sp>
            <p:nvSpPr>
              <p:cNvPr id="33" name="object 24">
                <a:extLst>
                  <a:ext uri="{FF2B5EF4-FFF2-40B4-BE49-F238E27FC236}">
                    <a16:creationId xmlns:a16="http://schemas.microsoft.com/office/drawing/2014/main" id="{DA9847B3-7070-A81D-FC1E-A3DFC632D26E}"/>
                  </a:ext>
                </a:extLst>
              </p:cNvPr>
              <p:cNvSpPr txBox="1"/>
              <p:nvPr/>
            </p:nvSpPr>
            <p:spPr>
              <a:xfrm>
                <a:off x="2649064" y="5038477"/>
                <a:ext cx="2172535" cy="34624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>
                  <a:lnSpc>
                    <a:spcPts val="1310"/>
                  </a:lnSpc>
                  <a:spcBef>
                    <a:spcPts val="100"/>
                  </a:spcBef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Reviews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after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the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fact.</a:t>
                </a:r>
                <a:endParaRPr sz="1400" dirty="0">
                  <a:latin typeface="+mj-lt"/>
                  <a:cs typeface="Calibri"/>
                </a:endParaRPr>
              </a:p>
              <a:p>
                <a:pPr algn="ctr">
                  <a:lnSpc>
                    <a:spcPts val="1310"/>
                  </a:lnSpc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Partial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inventory.</a:t>
                </a:r>
                <a:endParaRPr sz="1400" dirty="0">
                  <a:latin typeface="+mj-lt"/>
                  <a:cs typeface="Calibri"/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EEF3DE4-0971-E49A-D4A2-0B048C9E11D9}"/>
                </a:ext>
              </a:extLst>
            </p:cNvPr>
            <p:cNvGrpSpPr/>
            <p:nvPr/>
          </p:nvGrpSpPr>
          <p:grpSpPr>
            <a:xfrm>
              <a:off x="4973489" y="2852216"/>
              <a:ext cx="2195690" cy="3632166"/>
              <a:chOff x="4973489" y="2852216"/>
              <a:chExt cx="2195690" cy="3632166"/>
            </a:xfrm>
          </p:grpSpPr>
          <p:sp>
            <p:nvSpPr>
              <p:cNvPr id="35" name="object 26">
                <a:extLst>
                  <a:ext uri="{FF2B5EF4-FFF2-40B4-BE49-F238E27FC236}">
                    <a16:creationId xmlns:a16="http://schemas.microsoft.com/office/drawing/2014/main" id="{52DF8C35-6A51-374F-2A4E-39B33A79AE34}"/>
                  </a:ext>
                </a:extLst>
              </p:cNvPr>
              <p:cNvSpPr/>
              <p:nvPr/>
            </p:nvSpPr>
            <p:spPr>
              <a:xfrm>
                <a:off x="4985068" y="3486230"/>
                <a:ext cx="2172536" cy="2998152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2158365">
                    <a:moveTo>
                      <a:pt x="1563624" y="0"/>
                    </a:moveTo>
                    <a:lnTo>
                      <a:pt x="0" y="0"/>
                    </a:lnTo>
                    <a:lnTo>
                      <a:pt x="0" y="2157984"/>
                    </a:lnTo>
                    <a:lnTo>
                      <a:pt x="1563624" y="2157984"/>
                    </a:lnTo>
                    <a:lnTo>
                      <a:pt x="1563624" y="0"/>
                    </a:lnTo>
                    <a:close/>
                  </a:path>
                </a:pathLst>
              </a:custGeom>
              <a:solidFill>
                <a:srgbClr val="3F4A5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27">
                <a:extLst>
                  <a:ext uri="{FF2B5EF4-FFF2-40B4-BE49-F238E27FC236}">
                    <a16:creationId xmlns:a16="http://schemas.microsoft.com/office/drawing/2014/main" id="{5D44FAE6-84A7-45A9-DEE1-0CB3B6166E19}"/>
                  </a:ext>
                </a:extLst>
              </p:cNvPr>
              <p:cNvSpPr/>
              <p:nvPr/>
            </p:nvSpPr>
            <p:spPr>
              <a:xfrm>
                <a:off x="4985068" y="3486230"/>
                <a:ext cx="2172536" cy="2998152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2158365">
                    <a:moveTo>
                      <a:pt x="0" y="0"/>
                    </a:moveTo>
                    <a:lnTo>
                      <a:pt x="1563624" y="0"/>
                    </a:lnTo>
                    <a:lnTo>
                      <a:pt x="1563624" y="2157984"/>
                    </a:lnTo>
                    <a:lnTo>
                      <a:pt x="0" y="2157984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4A60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F0F6FBE2-504D-6ECB-936A-F22024261F61}"/>
                  </a:ext>
                </a:extLst>
              </p:cNvPr>
              <p:cNvGrpSpPr/>
              <p:nvPr/>
            </p:nvGrpSpPr>
            <p:grpSpPr>
              <a:xfrm>
                <a:off x="5650016" y="2852216"/>
                <a:ext cx="887361" cy="887361"/>
                <a:chOff x="5661591" y="2852216"/>
                <a:chExt cx="887361" cy="887361"/>
              </a:xfrm>
            </p:grpSpPr>
            <p:sp>
              <p:nvSpPr>
                <p:cNvPr id="37" name="object 28">
                  <a:extLst>
                    <a:ext uri="{FF2B5EF4-FFF2-40B4-BE49-F238E27FC236}">
                      <a16:creationId xmlns:a16="http://schemas.microsoft.com/office/drawing/2014/main" id="{5A3D137F-0439-2F97-96AC-514C285B5B57}"/>
                    </a:ext>
                  </a:extLst>
                </p:cNvPr>
                <p:cNvSpPr/>
                <p:nvPr/>
              </p:nvSpPr>
              <p:spPr>
                <a:xfrm>
                  <a:off x="5661591" y="2852216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341588" y="0"/>
                      </a:moveTo>
                      <a:lnTo>
                        <a:pt x="296942" y="0"/>
                      </a:lnTo>
                      <a:lnTo>
                        <a:pt x="252645" y="6197"/>
                      </a:lnTo>
                      <a:lnTo>
                        <a:pt x="209399" y="18592"/>
                      </a:lnTo>
                      <a:lnTo>
                        <a:pt x="167903" y="37185"/>
                      </a:lnTo>
                      <a:lnTo>
                        <a:pt x="128857" y="61975"/>
                      </a:lnTo>
                      <a:lnTo>
                        <a:pt x="92962" y="92962"/>
                      </a:lnTo>
                      <a:lnTo>
                        <a:pt x="61975" y="128857"/>
                      </a:lnTo>
                      <a:lnTo>
                        <a:pt x="37185" y="167903"/>
                      </a:lnTo>
                      <a:lnTo>
                        <a:pt x="18592" y="209399"/>
                      </a:lnTo>
                      <a:lnTo>
                        <a:pt x="6197" y="252645"/>
                      </a:lnTo>
                      <a:lnTo>
                        <a:pt x="0" y="296942"/>
                      </a:lnTo>
                      <a:lnTo>
                        <a:pt x="0" y="341588"/>
                      </a:lnTo>
                      <a:lnTo>
                        <a:pt x="6197" y="385885"/>
                      </a:lnTo>
                      <a:lnTo>
                        <a:pt x="18592" y="429131"/>
                      </a:lnTo>
                      <a:lnTo>
                        <a:pt x="37185" y="470627"/>
                      </a:lnTo>
                      <a:lnTo>
                        <a:pt x="61975" y="509672"/>
                      </a:lnTo>
                      <a:lnTo>
                        <a:pt x="92962" y="545567"/>
                      </a:lnTo>
                      <a:lnTo>
                        <a:pt x="128857" y="576555"/>
                      </a:lnTo>
                      <a:lnTo>
                        <a:pt x="167903" y="601345"/>
                      </a:lnTo>
                      <a:lnTo>
                        <a:pt x="209399" y="619938"/>
                      </a:lnTo>
                      <a:lnTo>
                        <a:pt x="252645" y="632333"/>
                      </a:lnTo>
                      <a:lnTo>
                        <a:pt x="296942" y="638530"/>
                      </a:lnTo>
                      <a:lnTo>
                        <a:pt x="341588" y="638530"/>
                      </a:lnTo>
                      <a:lnTo>
                        <a:pt x="385885" y="632333"/>
                      </a:lnTo>
                      <a:lnTo>
                        <a:pt x="429131" y="619938"/>
                      </a:lnTo>
                      <a:lnTo>
                        <a:pt x="470627" y="601345"/>
                      </a:lnTo>
                      <a:lnTo>
                        <a:pt x="509672" y="576555"/>
                      </a:lnTo>
                      <a:lnTo>
                        <a:pt x="545567" y="545567"/>
                      </a:lnTo>
                      <a:lnTo>
                        <a:pt x="576555" y="509672"/>
                      </a:lnTo>
                      <a:lnTo>
                        <a:pt x="601345" y="470627"/>
                      </a:lnTo>
                      <a:lnTo>
                        <a:pt x="619938" y="429131"/>
                      </a:lnTo>
                      <a:lnTo>
                        <a:pt x="632333" y="385885"/>
                      </a:lnTo>
                      <a:lnTo>
                        <a:pt x="638530" y="341588"/>
                      </a:lnTo>
                      <a:lnTo>
                        <a:pt x="638530" y="296942"/>
                      </a:lnTo>
                      <a:lnTo>
                        <a:pt x="632333" y="252645"/>
                      </a:lnTo>
                      <a:lnTo>
                        <a:pt x="619938" y="209399"/>
                      </a:lnTo>
                      <a:lnTo>
                        <a:pt x="601345" y="167903"/>
                      </a:lnTo>
                      <a:lnTo>
                        <a:pt x="576555" y="128857"/>
                      </a:lnTo>
                      <a:lnTo>
                        <a:pt x="545567" y="92962"/>
                      </a:lnTo>
                      <a:lnTo>
                        <a:pt x="509672" y="61975"/>
                      </a:lnTo>
                      <a:lnTo>
                        <a:pt x="470627" y="37185"/>
                      </a:lnTo>
                      <a:lnTo>
                        <a:pt x="429131" y="18592"/>
                      </a:lnTo>
                      <a:lnTo>
                        <a:pt x="385885" y="6197"/>
                      </a:lnTo>
                      <a:lnTo>
                        <a:pt x="341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" name="object 29">
                  <a:extLst>
                    <a:ext uri="{FF2B5EF4-FFF2-40B4-BE49-F238E27FC236}">
                      <a16:creationId xmlns:a16="http://schemas.microsoft.com/office/drawing/2014/main" id="{0D90C9F8-3273-7E1D-C957-FA8A35913B4E}"/>
                    </a:ext>
                  </a:extLst>
                </p:cNvPr>
                <p:cNvSpPr/>
                <p:nvPr/>
              </p:nvSpPr>
              <p:spPr>
                <a:xfrm>
                  <a:off x="5661591" y="2852216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545567" y="92962"/>
                      </a:moveTo>
                      <a:lnTo>
                        <a:pt x="576555" y="128857"/>
                      </a:lnTo>
                      <a:lnTo>
                        <a:pt x="601345" y="167903"/>
                      </a:lnTo>
                      <a:lnTo>
                        <a:pt x="619938" y="209399"/>
                      </a:lnTo>
                      <a:lnTo>
                        <a:pt x="632333" y="252645"/>
                      </a:lnTo>
                      <a:lnTo>
                        <a:pt x="638530" y="296942"/>
                      </a:lnTo>
                      <a:lnTo>
                        <a:pt x="638530" y="341588"/>
                      </a:lnTo>
                      <a:lnTo>
                        <a:pt x="632333" y="385884"/>
                      </a:lnTo>
                      <a:lnTo>
                        <a:pt x="619938" y="429131"/>
                      </a:lnTo>
                      <a:lnTo>
                        <a:pt x="601345" y="470627"/>
                      </a:lnTo>
                      <a:lnTo>
                        <a:pt x="576555" y="509672"/>
                      </a:lnTo>
                      <a:lnTo>
                        <a:pt x="545567" y="545567"/>
                      </a:lnTo>
                      <a:lnTo>
                        <a:pt x="509672" y="576555"/>
                      </a:lnTo>
                      <a:lnTo>
                        <a:pt x="470627" y="601345"/>
                      </a:lnTo>
                      <a:lnTo>
                        <a:pt x="429131" y="619938"/>
                      </a:lnTo>
                      <a:lnTo>
                        <a:pt x="385884" y="632333"/>
                      </a:lnTo>
                      <a:lnTo>
                        <a:pt x="341588" y="638530"/>
                      </a:lnTo>
                      <a:lnTo>
                        <a:pt x="296942" y="638530"/>
                      </a:lnTo>
                      <a:lnTo>
                        <a:pt x="252645" y="632333"/>
                      </a:lnTo>
                      <a:lnTo>
                        <a:pt x="209399" y="619938"/>
                      </a:lnTo>
                      <a:lnTo>
                        <a:pt x="167903" y="601345"/>
                      </a:lnTo>
                      <a:lnTo>
                        <a:pt x="128857" y="576555"/>
                      </a:lnTo>
                      <a:lnTo>
                        <a:pt x="92962" y="545567"/>
                      </a:lnTo>
                      <a:lnTo>
                        <a:pt x="61975" y="509672"/>
                      </a:lnTo>
                      <a:lnTo>
                        <a:pt x="37185" y="470627"/>
                      </a:lnTo>
                      <a:lnTo>
                        <a:pt x="18592" y="429131"/>
                      </a:lnTo>
                      <a:lnTo>
                        <a:pt x="6197" y="385884"/>
                      </a:lnTo>
                      <a:lnTo>
                        <a:pt x="0" y="341588"/>
                      </a:lnTo>
                      <a:lnTo>
                        <a:pt x="0" y="296942"/>
                      </a:lnTo>
                      <a:lnTo>
                        <a:pt x="6197" y="252645"/>
                      </a:lnTo>
                      <a:lnTo>
                        <a:pt x="18592" y="209399"/>
                      </a:lnTo>
                      <a:lnTo>
                        <a:pt x="37185" y="167903"/>
                      </a:lnTo>
                      <a:lnTo>
                        <a:pt x="61975" y="128857"/>
                      </a:lnTo>
                      <a:lnTo>
                        <a:pt x="92962" y="92962"/>
                      </a:lnTo>
                      <a:lnTo>
                        <a:pt x="128857" y="61975"/>
                      </a:lnTo>
                      <a:lnTo>
                        <a:pt x="167903" y="37185"/>
                      </a:lnTo>
                      <a:lnTo>
                        <a:pt x="209399" y="18592"/>
                      </a:lnTo>
                      <a:lnTo>
                        <a:pt x="252645" y="6197"/>
                      </a:lnTo>
                      <a:lnTo>
                        <a:pt x="296942" y="0"/>
                      </a:lnTo>
                      <a:lnTo>
                        <a:pt x="341588" y="0"/>
                      </a:lnTo>
                      <a:lnTo>
                        <a:pt x="385884" y="6197"/>
                      </a:lnTo>
                      <a:lnTo>
                        <a:pt x="429131" y="18592"/>
                      </a:lnTo>
                      <a:lnTo>
                        <a:pt x="470627" y="37185"/>
                      </a:lnTo>
                      <a:lnTo>
                        <a:pt x="509672" y="61975"/>
                      </a:lnTo>
                      <a:lnTo>
                        <a:pt x="545567" y="92962"/>
                      </a:lnTo>
                      <a:close/>
                    </a:path>
                  </a:pathLst>
                </a:custGeom>
                <a:ln w="12700">
                  <a:solidFill>
                    <a:srgbClr val="3F4A59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" name="object 30">
                  <a:extLst>
                    <a:ext uri="{FF2B5EF4-FFF2-40B4-BE49-F238E27FC236}">
                      <a16:creationId xmlns:a16="http://schemas.microsoft.com/office/drawing/2014/main" id="{B1C40F79-ED4E-13C4-72E3-B5E79F051C50}"/>
                    </a:ext>
                  </a:extLst>
                </p:cNvPr>
                <p:cNvSpPr txBox="1"/>
                <p:nvPr/>
              </p:nvSpPr>
              <p:spPr>
                <a:xfrm>
                  <a:off x="6020377" y="3051452"/>
                  <a:ext cx="170239" cy="38215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2400" b="1" spc="-50" dirty="0">
                      <a:solidFill>
                        <a:srgbClr val="4A6080"/>
                      </a:solidFill>
                      <a:latin typeface="+mj-lt"/>
                      <a:cs typeface="Calibri"/>
                    </a:rPr>
                    <a:t>3</a:t>
                  </a:r>
                  <a:endParaRPr sz="2400">
                    <a:latin typeface="+mj-lt"/>
                    <a:cs typeface="Calibri"/>
                  </a:endParaRPr>
                </a:p>
              </p:txBody>
            </p:sp>
          </p:grpSp>
          <p:sp>
            <p:nvSpPr>
              <p:cNvPr id="40" name="object 31">
                <a:extLst>
                  <a:ext uri="{FF2B5EF4-FFF2-40B4-BE49-F238E27FC236}">
                    <a16:creationId xmlns:a16="http://schemas.microsoft.com/office/drawing/2014/main" id="{6907E1D9-0303-92E1-7C49-4F17D2AD777A}"/>
                  </a:ext>
                </a:extLst>
              </p:cNvPr>
              <p:cNvSpPr txBox="1"/>
              <p:nvPr/>
            </p:nvSpPr>
            <p:spPr>
              <a:xfrm>
                <a:off x="4973493" y="3824453"/>
                <a:ext cx="2172535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b="1" spc="-10" dirty="0">
                    <a:solidFill>
                      <a:srgbClr val="FFFFFF"/>
                    </a:solidFill>
                    <a:cs typeface="Calibri"/>
                  </a:rPr>
                  <a:t>Defined</a:t>
                </a:r>
                <a:endParaRPr dirty="0">
                  <a:cs typeface="Calibri"/>
                </a:endParaRPr>
              </a:p>
            </p:txBody>
          </p:sp>
          <p:sp>
            <p:nvSpPr>
              <p:cNvPr id="41" name="object 32">
                <a:extLst>
                  <a:ext uri="{FF2B5EF4-FFF2-40B4-BE49-F238E27FC236}">
                    <a16:creationId xmlns:a16="http://schemas.microsoft.com/office/drawing/2014/main" id="{B6039AF5-38DD-9FB7-24C4-B9869C987604}"/>
                  </a:ext>
                </a:extLst>
              </p:cNvPr>
              <p:cNvSpPr txBox="1"/>
              <p:nvPr/>
            </p:nvSpPr>
            <p:spPr>
              <a:xfrm>
                <a:off x="4973489" y="4473846"/>
                <a:ext cx="2195690" cy="687368"/>
              </a:xfrm>
              <a:prstGeom prst="rect">
                <a:avLst/>
              </a:prstGeom>
            </p:spPr>
            <p:txBody>
              <a:bodyPr vert="horz" wrap="square" lIns="0" tIns="20320" rIns="0" bIns="0" rtlCol="0">
                <a:spAutoFit/>
              </a:bodyPr>
              <a:lstStyle/>
              <a:p>
                <a:pPr marL="12700" marR="5080" algn="ctr">
                  <a:lnSpc>
                    <a:spcPts val="1300"/>
                  </a:lnSpc>
                  <a:spcBef>
                    <a:spcPts val="160"/>
                  </a:spcBef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Policies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&amp;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intake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exist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but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are</a:t>
                </a:r>
                <a:r>
                  <a:rPr sz="1400" i="1" spc="-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not always 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used.</a:t>
                </a:r>
                <a:endParaRPr sz="1400" dirty="0">
                  <a:latin typeface="+mj-lt"/>
                  <a:cs typeface="Calibri"/>
                </a:endParaRPr>
              </a:p>
              <a:p>
                <a:pPr marL="144780" marR="137160" algn="ctr">
                  <a:lnSpc>
                    <a:spcPts val="1300"/>
                  </a:lnSpc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Some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guardrails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and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testing.</a:t>
                </a:r>
                <a:endParaRPr sz="1400" dirty="0">
                  <a:latin typeface="+mj-lt"/>
                  <a:cs typeface="Calibri"/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875959A-5991-304C-97D9-6CA3BCA81205}"/>
                </a:ext>
              </a:extLst>
            </p:cNvPr>
            <p:cNvGrpSpPr/>
            <p:nvPr/>
          </p:nvGrpSpPr>
          <p:grpSpPr>
            <a:xfrm>
              <a:off x="7309492" y="2242530"/>
              <a:ext cx="2172540" cy="4241675"/>
              <a:chOff x="7309492" y="2242530"/>
              <a:chExt cx="2172540" cy="4241675"/>
            </a:xfrm>
          </p:grpSpPr>
          <p:sp>
            <p:nvSpPr>
              <p:cNvPr id="43" name="object 34">
                <a:extLst>
                  <a:ext uri="{FF2B5EF4-FFF2-40B4-BE49-F238E27FC236}">
                    <a16:creationId xmlns:a16="http://schemas.microsoft.com/office/drawing/2014/main" id="{699D93D0-8DBA-4DBC-8D9F-B83AC57E74C2}"/>
                  </a:ext>
                </a:extLst>
              </p:cNvPr>
              <p:cNvSpPr/>
              <p:nvPr/>
            </p:nvSpPr>
            <p:spPr>
              <a:xfrm>
                <a:off x="7309496" y="2876544"/>
                <a:ext cx="2172536" cy="3607661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2597150">
                    <a:moveTo>
                      <a:pt x="1563624" y="0"/>
                    </a:moveTo>
                    <a:lnTo>
                      <a:pt x="0" y="0"/>
                    </a:lnTo>
                    <a:lnTo>
                      <a:pt x="0" y="2596896"/>
                    </a:lnTo>
                    <a:lnTo>
                      <a:pt x="1563624" y="2596896"/>
                    </a:lnTo>
                    <a:lnTo>
                      <a:pt x="1563624" y="0"/>
                    </a:lnTo>
                    <a:close/>
                  </a:path>
                </a:pathLst>
              </a:custGeom>
              <a:solidFill>
                <a:srgbClr val="4995A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35">
                <a:extLst>
                  <a:ext uri="{FF2B5EF4-FFF2-40B4-BE49-F238E27FC236}">
                    <a16:creationId xmlns:a16="http://schemas.microsoft.com/office/drawing/2014/main" id="{E0BE295B-A11D-B626-A957-302A8D9E5878}"/>
                  </a:ext>
                </a:extLst>
              </p:cNvPr>
              <p:cNvSpPr/>
              <p:nvPr/>
            </p:nvSpPr>
            <p:spPr>
              <a:xfrm>
                <a:off x="7309496" y="2876544"/>
                <a:ext cx="2172536" cy="3607661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2597150">
                    <a:moveTo>
                      <a:pt x="0" y="0"/>
                    </a:moveTo>
                    <a:lnTo>
                      <a:pt x="1563624" y="0"/>
                    </a:lnTo>
                    <a:lnTo>
                      <a:pt x="1563624" y="2596896"/>
                    </a:lnTo>
                    <a:lnTo>
                      <a:pt x="0" y="2596896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B8FA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96E4A16B-F88A-96B1-EF5F-68854E3433C0}"/>
                  </a:ext>
                </a:extLst>
              </p:cNvPr>
              <p:cNvGrpSpPr/>
              <p:nvPr/>
            </p:nvGrpSpPr>
            <p:grpSpPr>
              <a:xfrm>
                <a:off x="7962869" y="2242530"/>
                <a:ext cx="887361" cy="887361"/>
                <a:chOff x="7962869" y="2242530"/>
                <a:chExt cx="887361" cy="887361"/>
              </a:xfrm>
            </p:grpSpPr>
            <p:sp>
              <p:nvSpPr>
                <p:cNvPr id="45" name="object 36">
                  <a:extLst>
                    <a:ext uri="{FF2B5EF4-FFF2-40B4-BE49-F238E27FC236}">
                      <a16:creationId xmlns:a16="http://schemas.microsoft.com/office/drawing/2014/main" id="{681C7F5B-4FAC-B88A-F8AD-6CB8573B9837}"/>
                    </a:ext>
                  </a:extLst>
                </p:cNvPr>
                <p:cNvSpPr/>
                <p:nvPr/>
              </p:nvSpPr>
              <p:spPr>
                <a:xfrm>
                  <a:off x="7962869" y="2242530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341588" y="0"/>
                      </a:moveTo>
                      <a:lnTo>
                        <a:pt x="296942" y="0"/>
                      </a:lnTo>
                      <a:lnTo>
                        <a:pt x="252645" y="6197"/>
                      </a:lnTo>
                      <a:lnTo>
                        <a:pt x="209399" y="18592"/>
                      </a:lnTo>
                      <a:lnTo>
                        <a:pt x="167903" y="37185"/>
                      </a:lnTo>
                      <a:lnTo>
                        <a:pt x="128857" y="61975"/>
                      </a:lnTo>
                      <a:lnTo>
                        <a:pt x="92962" y="92962"/>
                      </a:lnTo>
                      <a:lnTo>
                        <a:pt x="61975" y="128857"/>
                      </a:lnTo>
                      <a:lnTo>
                        <a:pt x="37185" y="167903"/>
                      </a:lnTo>
                      <a:lnTo>
                        <a:pt x="18592" y="209399"/>
                      </a:lnTo>
                      <a:lnTo>
                        <a:pt x="6197" y="252645"/>
                      </a:lnTo>
                      <a:lnTo>
                        <a:pt x="0" y="296942"/>
                      </a:lnTo>
                      <a:lnTo>
                        <a:pt x="0" y="341588"/>
                      </a:lnTo>
                      <a:lnTo>
                        <a:pt x="6197" y="385885"/>
                      </a:lnTo>
                      <a:lnTo>
                        <a:pt x="18592" y="429131"/>
                      </a:lnTo>
                      <a:lnTo>
                        <a:pt x="37185" y="470627"/>
                      </a:lnTo>
                      <a:lnTo>
                        <a:pt x="61975" y="509672"/>
                      </a:lnTo>
                      <a:lnTo>
                        <a:pt x="92962" y="545567"/>
                      </a:lnTo>
                      <a:lnTo>
                        <a:pt x="128857" y="576555"/>
                      </a:lnTo>
                      <a:lnTo>
                        <a:pt x="167903" y="601345"/>
                      </a:lnTo>
                      <a:lnTo>
                        <a:pt x="209399" y="619938"/>
                      </a:lnTo>
                      <a:lnTo>
                        <a:pt x="252645" y="632333"/>
                      </a:lnTo>
                      <a:lnTo>
                        <a:pt x="296942" y="638530"/>
                      </a:lnTo>
                      <a:lnTo>
                        <a:pt x="341588" y="638530"/>
                      </a:lnTo>
                      <a:lnTo>
                        <a:pt x="385885" y="632333"/>
                      </a:lnTo>
                      <a:lnTo>
                        <a:pt x="429131" y="619938"/>
                      </a:lnTo>
                      <a:lnTo>
                        <a:pt x="470627" y="601345"/>
                      </a:lnTo>
                      <a:lnTo>
                        <a:pt x="509672" y="576555"/>
                      </a:lnTo>
                      <a:lnTo>
                        <a:pt x="545567" y="545567"/>
                      </a:lnTo>
                      <a:lnTo>
                        <a:pt x="576555" y="509672"/>
                      </a:lnTo>
                      <a:lnTo>
                        <a:pt x="601345" y="470627"/>
                      </a:lnTo>
                      <a:lnTo>
                        <a:pt x="619938" y="429131"/>
                      </a:lnTo>
                      <a:lnTo>
                        <a:pt x="632333" y="385885"/>
                      </a:lnTo>
                      <a:lnTo>
                        <a:pt x="638530" y="341588"/>
                      </a:lnTo>
                      <a:lnTo>
                        <a:pt x="638530" y="296942"/>
                      </a:lnTo>
                      <a:lnTo>
                        <a:pt x="632333" y="252645"/>
                      </a:lnTo>
                      <a:lnTo>
                        <a:pt x="619938" y="209399"/>
                      </a:lnTo>
                      <a:lnTo>
                        <a:pt x="601345" y="167903"/>
                      </a:lnTo>
                      <a:lnTo>
                        <a:pt x="576555" y="128857"/>
                      </a:lnTo>
                      <a:lnTo>
                        <a:pt x="545567" y="92962"/>
                      </a:lnTo>
                      <a:lnTo>
                        <a:pt x="509672" y="61975"/>
                      </a:lnTo>
                      <a:lnTo>
                        <a:pt x="470627" y="37185"/>
                      </a:lnTo>
                      <a:lnTo>
                        <a:pt x="429131" y="18592"/>
                      </a:lnTo>
                      <a:lnTo>
                        <a:pt x="385885" y="6197"/>
                      </a:lnTo>
                      <a:lnTo>
                        <a:pt x="341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37">
                  <a:extLst>
                    <a:ext uri="{FF2B5EF4-FFF2-40B4-BE49-F238E27FC236}">
                      <a16:creationId xmlns:a16="http://schemas.microsoft.com/office/drawing/2014/main" id="{66B6E7E3-CBB5-11FB-0323-577C2DA1EC57}"/>
                    </a:ext>
                  </a:extLst>
                </p:cNvPr>
                <p:cNvSpPr/>
                <p:nvPr/>
              </p:nvSpPr>
              <p:spPr>
                <a:xfrm>
                  <a:off x="7962869" y="2242530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10" h="638810">
                      <a:moveTo>
                        <a:pt x="545567" y="92962"/>
                      </a:moveTo>
                      <a:lnTo>
                        <a:pt x="576555" y="128857"/>
                      </a:lnTo>
                      <a:lnTo>
                        <a:pt x="601345" y="167903"/>
                      </a:lnTo>
                      <a:lnTo>
                        <a:pt x="619938" y="209399"/>
                      </a:lnTo>
                      <a:lnTo>
                        <a:pt x="632333" y="252645"/>
                      </a:lnTo>
                      <a:lnTo>
                        <a:pt x="638530" y="296942"/>
                      </a:lnTo>
                      <a:lnTo>
                        <a:pt x="638530" y="341588"/>
                      </a:lnTo>
                      <a:lnTo>
                        <a:pt x="632333" y="385884"/>
                      </a:lnTo>
                      <a:lnTo>
                        <a:pt x="619938" y="429131"/>
                      </a:lnTo>
                      <a:lnTo>
                        <a:pt x="601345" y="470627"/>
                      </a:lnTo>
                      <a:lnTo>
                        <a:pt x="576555" y="509672"/>
                      </a:lnTo>
                      <a:lnTo>
                        <a:pt x="545567" y="545567"/>
                      </a:lnTo>
                      <a:lnTo>
                        <a:pt x="509672" y="576555"/>
                      </a:lnTo>
                      <a:lnTo>
                        <a:pt x="470627" y="601345"/>
                      </a:lnTo>
                      <a:lnTo>
                        <a:pt x="429131" y="619938"/>
                      </a:lnTo>
                      <a:lnTo>
                        <a:pt x="385884" y="632333"/>
                      </a:lnTo>
                      <a:lnTo>
                        <a:pt x="341588" y="638530"/>
                      </a:lnTo>
                      <a:lnTo>
                        <a:pt x="296942" y="638530"/>
                      </a:lnTo>
                      <a:lnTo>
                        <a:pt x="252645" y="632333"/>
                      </a:lnTo>
                      <a:lnTo>
                        <a:pt x="209399" y="619938"/>
                      </a:lnTo>
                      <a:lnTo>
                        <a:pt x="167903" y="601345"/>
                      </a:lnTo>
                      <a:lnTo>
                        <a:pt x="128857" y="576555"/>
                      </a:lnTo>
                      <a:lnTo>
                        <a:pt x="92962" y="545567"/>
                      </a:lnTo>
                      <a:lnTo>
                        <a:pt x="61975" y="509672"/>
                      </a:lnTo>
                      <a:lnTo>
                        <a:pt x="37185" y="470627"/>
                      </a:lnTo>
                      <a:lnTo>
                        <a:pt x="18592" y="429131"/>
                      </a:lnTo>
                      <a:lnTo>
                        <a:pt x="6197" y="385884"/>
                      </a:lnTo>
                      <a:lnTo>
                        <a:pt x="0" y="341588"/>
                      </a:lnTo>
                      <a:lnTo>
                        <a:pt x="0" y="296942"/>
                      </a:lnTo>
                      <a:lnTo>
                        <a:pt x="6197" y="252645"/>
                      </a:lnTo>
                      <a:lnTo>
                        <a:pt x="18592" y="209399"/>
                      </a:lnTo>
                      <a:lnTo>
                        <a:pt x="37185" y="167903"/>
                      </a:lnTo>
                      <a:lnTo>
                        <a:pt x="61975" y="128857"/>
                      </a:lnTo>
                      <a:lnTo>
                        <a:pt x="92962" y="92962"/>
                      </a:lnTo>
                      <a:lnTo>
                        <a:pt x="128857" y="61975"/>
                      </a:lnTo>
                      <a:lnTo>
                        <a:pt x="167903" y="37185"/>
                      </a:lnTo>
                      <a:lnTo>
                        <a:pt x="209399" y="18592"/>
                      </a:lnTo>
                      <a:lnTo>
                        <a:pt x="252645" y="6197"/>
                      </a:lnTo>
                      <a:lnTo>
                        <a:pt x="296942" y="0"/>
                      </a:lnTo>
                      <a:lnTo>
                        <a:pt x="341588" y="0"/>
                      </a:lnTo>
                      <a:lnTo>
                        <a:pt x="385884" y="6197"/>
                      </a:lnTo>
                      <a:lnTo>
                        <a:pt x="429131" y="18592"/>
                      </a:lnTo>
                      <a:lnTo>
                        <a:pt x="470627" y="37185"/>
                      </a:lnTo>
                      <a:lnTo>
                        <a:pt x="509672" y="61975"/>
                      </a:lnTo>
                      <a:lnTo>
                        <a:pt x="545567" y="92962"/>
                      </a:lnTo>
                      <a:close/>
                    </a:path>
                  </a:pathLst>
                </a:custGeom>
                <a:ln w="12700">
                  <a:solidFill>
                    <a:srgbClr val="4995A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" name="object 38">
                  <a:extLst>
                    <a:ext uri="{FF2B5EF4-FFF2-40B4-BE49-F238E27FC236}">
                      <a16:creationId xmlns:a16="http://schemas.microsoft.com/office/drawing/2014/main" id="{27CA537B-8506-9775-3CF2-C204283B0144}"/>
                    </a:ext>
                  </a:extLst>
                </p:cNvPr>
                <p:cNvSpPr txBox="1"/>
                <p:nvPr/>
              </p:nvSpPr>
              <p:spPr>
                <a:xfrm>
                  <a:off x="8321655" y="2441766"/>
                  <a:ext cx="170239" cy="38215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2400" b="1" spc="-50" dirty="0">
                      <a:solidFill>
                        <a:srgbClr val="0B8FA8"/>
                      </a:solidFill>
                      <a:latin typeface="+mj-lt"/>
                      <a:cs typeface="Calibri"/>
                    </a:rPr>
                    <a:t>4</a:t>
                  </a:r>
                  <a:endParaRPr sz="2400" dirty="0">
                    <a:latin typeface="+mj-lt"/>
                    <a:cs typeface="Calibri"/>
                  </a:endParaRPr>
                </a:p>
              </p:txBody>
            </p:sp>
          </p:grpSp>
          <p:sp>
            <p:nvSpPr>
              <p:cNvPr id="48" name="object 39">
                <a:extLst>
                  <a:ext uri="{FF2B5EF4-FFF2-40B4-BE49-F238E27FC236}">
                    <a16:creationId xmlns:a16="http://schemas.microsoft.com/office/drawing/2014/main" id="{9C8EA23D-81AA-7389-B498-853D89F5A46D}"/>
                  </a:ext>
                </a:extLst>
              </p:cNvPr>
              <p:cNvSpPr txBox="1"/>
              <p:nvPr/>
            </p:nvSpPr>
            <p:spPr>
              <a:xfrm>
                <a:off x="7309494" y="3214767"/>
                <a:ext cx="2172536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b="1" spc="-10" dirty="0">
                    <a:solidFill>
                      <a:srgbClr val="FFFFFF"/>
                    </a:solidFill>
                    <a:cs typeface="Calibri"/>
                  </a:rPr>
                  <a:t>Managed</a:t>
                </a:r>
                <a:endParaRPr dirty="0">
                  <a:cs typeface="Calibri"/>
                </a:endParaRPr>
              </a:p>
            </p:txBody>
          </p:sp>
          <p:sp>
            <p:nvSpPr>
              <p:cNvPr id="49" name="object 40">
                <a:extLst>
                  <a:ext uri="{FF2B5EF4-FFF2-40B4-BE49-F238E27FC236}">
                    <a16:creationId xmlns:a16="http://schemas.microsoft.com/office/drawing/2014/main" id="{5AEF66A8-23BB-94DD-37A4-2F877E32B40B}"/>
                  </a:ext>
                </a:extLst>
              </p:cNvPr>
              <p:cNvSpPr txBox="1"/>
              <p:nvPr/>
            </p:nvSpPr>
            <p:spPr>
              <a:xfrm>
                <a:off x="7309492" y="3939897"/>
                <a:ext cx="2172536" cy="1020792"/>
              </a:xfrm>
              <a:prstGeom prst="rect">
                <a:avLst/>
              </a:prstGeom>
            </p:spPr>
            <p:txBody>
              <a:bodyPr vert="horz" wrap="square" lIns="0" tIns="20320" rIns="0" bIns="0" rtlCol="0">
                <a:spAutoFit/>
              </a:bodyPr>
              <a:lstStyle/>
              <a:p>
                <a:pPr marL="12065" marR="5080" algn="ctr">
                  <a:lnSpc>
                    <a:spcPts val="1300"/>
                  </a:lnSpc>
                  <a:spcBef>
                    <a:spcPts val="160"/>
                  </a:spcBef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All</a:t>
                </a:r>
                <a:r>
                  <a:rPr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AI</a:t>
                </a:r>
                <a:r>
                  <a:rPr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Inventoried</a:t>
                </a:r>
                <a:r>
                  <a:rPr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&amp;</a:t>
                </a:r>
                <a:r>
                  <a:rPr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br>
                  <a:rPr lang="en-US"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</a:b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risk-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rated.</a:t>
                </a:r>
                <a:endParaRPr sz="1400" dirty="0">
                  <a:latin typeface="+mj-lt"/>
                  <a:cs typeface="Calibri"/>
                </a:endParaRPr>
              </a:p>
              <a:p>
                <a:pPr marL="15875" marR="9525" algn="ctr">
                  <a:lnSpc>
                    <a:spcPts val="1300"/>
                  </a:lnSpc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Some</a:t>
                </a:r>
                <a:r>
                  <a:rPr sz="1400" i="1" spc="-3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continuous</a:t>
                </a:r>
                <a:r>
                  <a:rPr sz="1400" i="1" spc="-3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policy,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access</a:t>
                </a:r>
                <a:r>
                  <a:rPr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control,</a:t>
                </a:r>
                <a:r>
                  <a:rPr sz="1400" i="1" spc="-3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and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runtime.</a:t>
                </a:r>
                <a:endParaRPr sz="1400" dirty="0">
                  <a:latin typeface="+mj-lt"/>
                  <a:cs typeface="Calibri"/>
                </a:endParaRPr>
              </a:p>
              <a:p>
                <a:pPr algn="ctr">
                  <a:lnSpc>
                    <a:spcPts val="1260"/>
                  </a:lnSpc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Point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in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time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testing.</a:t>
                </a:r>
                <a:endParaRPr sz="1400" dirty="0">
                  <a:latin typeface="+mj-lt"/>
                  <a:cs typeface="Calibri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DF687BA-9A42-092E-CE70-A54BAAE6838A}"/>
                </a:ext>
              </a:extLst>
            </p:cNvPr>
            <p:cNvGrpSpPr/>
            <p:nvPr/>
          </p:nvGrpSpPr>
          <p:grpSpPr>
            <a:xfrm>
              <a:off x="9633916" y="1632844"/>
              <a:ext cx="2172542" cy="4851184"/>
              <a:chOff x="9633916" y="1632844"/>
              <a:chExt cx="2172542" cy="4851184"/>
            </a:xfrm>
          </p:grpSpPr>
          <p:sp>
            <p:nvSpPr>
              <p:cNvPr id="14" name="object 10">
                <a:extLst>
                  <a:ext uri="{FF2B5EF4-FFF2-40B4-BE49-F238E27FC236}">
                    <a16:creationId xmlns:a16="http://schemas.microsoft.com/office/drawing/2014/main" id="{4EB2A3FF-656E-7EB8-99B5-3A58353EAB5D}"/>
                  </a:ext>
                </a:extLst>
              </p:cNvPr>
              <p:cNvSpPr/>
              <p:nvPr/>
            </p:nvSpPr>
            <p:spPr>
              <a:xfrm>
                <a:off x="9633922" y="2266857"/>
                <a:ext cx="2172536" cy="4217171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3035935">
                    <a:moveTo>
                      <a:pt x="1563624" y="0"/>
                    </a:moveTo>
                    <a:lnTo>
                      <a:pt x="0" y="0"/>
                    </a:lnTo>
                    <a:lnTo>
                      <a:pt x="0" y="3035807"/>
                    </a:lnTo>
                    <a:lnTo>
                      <a:pt x="1563624" y="3035807"/>
                    </a:lnTo>
                    <a:lnTo>
                      <a:pt x="1563624" y="0"/>
                    </a:lnTo>
                    <a:close/>
                  </a:path>
                </a:pathLst>
              </a:custGeom>
              <a:solidFill>
                <a:srgbClr val="3E5B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1">
                <a:extLst>
                  <a:ext uri="{FF2B5EF4-FFF2-40B4-BE49-F238E27FC236}">
                    <a16:creationId xmlns:a16="http://schemas.microsoft.com/office/drawing/2014/main" id="{CB0D34EF-55A2-6F54-7299-2CA64AB62030}"/>
                  </a:ext>
                </a:extLst>
              </p:cNvPr>
              <p:cNvSpPr/>
              <p:nvPr/>
            </p:nvSpPr>
            <p:spPr>
              <a:xfrm>
                <a:off x="9633922" y="2266857"/>
                <a:ext cx="2172536" cy="4217171"/>
              </a:xfrm>
              <a:custGeom>
                <a:avLst/>
                <a:gdLst/>
                <a:ahLst/>
                <a:cxnLst/>
                <a:rect l="l" t="t" r="r" b="b"/>
                <a:pathLst>
                  <a:path w="1564004" h="3035935">
                    <a:moveTo>
                      <a:pt x="0" y="0"/>
                    </a:moveTo>
                    <a:lnTo>
                      <a:pt x="1563624" y="0"/>
                    </a:lnTo>
                    <a:lnTo>
                      <a:pt x="1563624" y="3035808"/>
                    </a:lnTo>
                    <a:lnTo>
                      <a:pt x="0" y="3035808"/>
                    </a:lnTo>
                    <a:lnTo>
                      <a:pt x="0" y="0"/>
                    </a:lnTo>
                    <a:close/>
                  </a:path>
                </a:pathLst>
              </a:custGeom>
              <a:ln w="12699">
                <a:solidFill>
                  <a:srgbClr val="1B2A4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2AAA2545-8127-4B0E-1844-2BD3634ECEAA}"/>
                  </a:ext>
                </a:extLst>
              </p:cNvPr>
              <p:cNvGrpSpPr/>
              <p:nvPr/>
            </p:nvGrpSpPr>
            <p:grpSpPr>
              <a:xfrm>
                <a:off x="10287297" y="1632844"/>
                <a:ext cx="887361" cy="887361"/>
                <a:chOff x="10287297" y="1632844"/>
                <a:chExt cx="887361" cy="887361"/>
              </a:xfrm>
            </p:grpSpPr>
            <p:sp>
              <p:nvSpPr>
                <p:cNvPr id="16" name="object 12">
                  <a:extLst>
                    <a:ext uri="{FF2B5EF4-FFF2-40B4-BE49-F238E27FC236}">
                      <a16:creationId xmlns:a16="http://schemas.microsoft.com/office/drawing/2014/main" id="{A72D7D29-5885-0059-C240-66B1D1A52540}"/>
                    </a:ext>
                  </a:extLst>
                </p:cNvPr>
                <p:cNvSpPr/>
                <p:nvPr/>
              </p:nvSpPr>
              <p:spPr>
                <a:xfrm>
                  <a:off x="10287297" y="1632844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09" h="638810">
                      <a:moveTo>
                        <a:pt x="341588" y="0"/>
                      </a:moveTo>
                      <a:lnTo>
                        <a:pt x="296942" y="0"/>
                      </a:lnTo>
                      <a:lnTo>
                        <a:pt x="252645" y="6197"/>
                      </a:lnTo>
                      <a:lnTo>
                        <a:pt x="209399" y="18592"/>
                      </a:lnTo>
                      <a:lnTo>
                        <a:pt x="167903" y="37185"/>
                      </a:lnTo>
                      <a:lnTo>
                        <a:pt x="128857" y="61975"/>
                      </a:lnTo>
                      <a:lnTo>
                        <a:pt x="92962" y="92962"/>
                      </a:lnTo>
                      <a:lnTo>
                        <a:pt x="61975" y="128857"/>
                      </a:lnTo>
                      <a:lnTo>
                        <a:pt x="37185" y="167903"/>
                      </a:lnTo>
                      <a:lnTo>
                        <a:pt x="18592" y="209399"/>
                      </a:lnTo>
                      <a:lnTo>
                        <a:pt x="6197" y="252645"/>
                      </a:lnTo>
                      <a:lnTo>
                        <a:pt x="0" y="296942"/>
                      </a:lnTo>
                      <a:lnTo>
                        <a:pt x="0" y="341588"/>
                      </a:lnTo>
                      <a:lnTo>
                        <a:pt x="6197" y="385885"/>
                      </a:lnTo>
                      <a:lnTo>
                        <a:pt x="18592" y="429131"/>
                      </a:lnTo>
                      <a:lnTo>
                        <a:pt x="37185" y="470627"/>
                      </a:lnTo>
                      <a:lnTo>
                        <a:pt x="61975" y="509672"/>
                      </a:lnTo>
                      <a:lnTo>
                        <a:pt x="92962" y="545567"/>
                      </a:lnTo>
                      <a:lnTo>
                        <a:pt x="128857" y="576555"/>
                      </a:lnTo>
                      <a:lnTo>
                        <a:pt x="167903" y="601345"/>
                      </a:lnTo>
                      <a:lnTo>
                        <a:pt x="209399" y="619938"/>
                      </a:lnTo>
                      <a:lnTo>
                        <a:pt x="252645" y="632333"/>
                      </a:lnTo>
                      <a:lnTo>
                        <a:pt x="296942" y="638530"/>
                      </a:lnTo>
                      <a:lnTo>
                        <a:pt x="341588" y="638530"/>
                      </a:lnTo>
                      <a:lnTo>
                        <a:pt x="385885" y="632333"/>
                      </a:lnTo>
                      <a:lnTo>
                        <a:pt x="429131" y="619938"/>
                      </a:lnTo>
                      <a:lnTo>
                        <a:pt x="470627" y="601345"/>
                      </a:lnTo>
                      <a:lnTo>
                        <a:pt x="509672" y="576555"/>
                      </a:lnTo>
                      <a:lnTo>
                        <a:pt x="545567" y="545567"/>
                      </a:lnTo>
                      <a:lnTo>
                        <a:pt x="576555" y="509672"/>
                      </a:lnTo>
                      <a:lnTo>
                        <a:pt x="601345" y="470627"/>
                      </a:lnTo>
                      <a:lnTo>
                        <a:pt x="619938" y="429131"/>
                      </a:lnTo>
                      <a:lnTo>
                        <a:pt x="632333" y="385885"/>
                      </a:lnTo>
                      <a:lnTo>
                        <a:pt x="638530" y="341588"/>
                      </a:lnTo>
                      <a:lnTo>
                        <a:pt x="638530" y="296942"/>
                      </a:lnTo>
                      <a:lnTo>
                        <a:pt x="632333" y="252645"/>
                      </a:lnTo>
                      <a:lnTo>
                        <a:pt x="619938" y="209399"/>
                      </a:lnTo>
                      <a:lnTo>
                        <a:pt x="601345" y="167903"/>
                      </a:lnTo>
                      <a:lnTo>
                        <a:pt x="576555" y="128857"/>
                      </a:lnTo>
                      <a:lnTo>
                        <a:pt x="545567" y="92962"/>
                      </a:lnTo>
                      <a:lnTo>
                        <a:pt x="509672" y="61975"/>
                      </a:lnTo>
                      <a:lnTo>
                        <a:pt x="470627" y="37185"/>
                      </a:lnTo>
                      <a:lnTo>
                        <a:pt x="429131" y="18592"/>
                      </a:lnTo>
                      <a:lnTo>
                        <a:pt x="385885" y="6197"/>
                      </a:lnTo>
                      <a:lnTo>
                        <a:pt x="341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13">
                  <a:extLst>
                    <a:ext uri="{FF2B5EF4-FFF2-40B4-BE49-F238E27FC236}">
                      <a16:creationId xmlns:a16="http://schemas.microsoft.com/office/drawing/2014/main" id="{98478C37-0F7C-B370-27E8-F3CDD3A47D0B}"/>
                    </a:ext>
                  </a:extLst>
                </p:cNvPr>
                <p:cNvSpPr/>
                <p:nvPr/>
              </p:nvSpPr>
              <p:spPr>
                <a:xfrm>
                  <a:off x="10287297" y="1632844"/>
                  <a:ext cx="887361" cy="887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09" h="638810">
                      <a:moveTo>
                        <a:pt x="545567" y="92962"/>
                      </a:moveTo>
                      <a:lnTo>
                        <a:pt x="576555" y="128857"/>
                      </a:lnTo>
                      <a:lnTo>
                        <a:pt x="601345" y="167903"/>
                      </a:lnTo>
                      <a:lnTo>
                        <a:pt x="619938" y="209399"/>
                      </a:lnTo>
                      <a:lnTo>
                        <a:pt x="632333" y="252645"/>
                      </a:lnTo>
                      <a:lnTo>
                        <a:pt x="638530" y="296942"/>
                      </a:lnTo>
                      <a:lnTo>
                        <a:pt x="638530" y="341588"/>
                      </a:lnTo>
                      <a:lnTo>
                        <a:pt x="632333" y="385884"/>
                      </a:lnTo>
                      <a:lnTo>
                        <a:pt x="619938" y="429131"/>
                      </a:lnTo>
                      <a:lnTo>
                        <a:pt x="601345" y="470627"/>
                      </a:lnTo>
                      <a:lnTo>
                        <a:pt x="576555" y="509672"/>
                      </a:lnTo>
                      <a:lnTo>
                        <a:pt x="545567" y="545567"/>
                      </a:lnTo>
                      <a:lnTo>
                        <a:pt x="509672" y="576555"/>
                      </a:lnTo>
                      <a:lnTo>
                        <a:pt x="470627" y="601345"/>
                      </a:lnTo>
                      <a:lnTo>
                        <a:pt x="429131" y="619938"/>
                      </a:lnTo>
                      <a:lnTo>
                        <a:pt x="385884" y="632333"/>
                      </a:lnTo>
                      <a:lnTo>
                        <a:pt x="341588" y="638530"/>
                      </a:lnTo>
                      <a:lnTo>
                        <a:pt x="296942" y="638530"/>
                      </a:lnTo>
                      <a:lnTo>
                        <a:pt x="252645" y="632333"/>
                      </a:lnTo>
                      <a:lnTo>
                        <a:pt x="209399" y="619938"/>
                      </a:lnTo>
                      <a:lnTo>
                        <a:pt x="167903" y="601345"/>
                      </a:lnTo>
                      <a:lnTo>
                        <a:pt x="128857" y="576555"/>
                      </a:lnTo>
                      <a:lnTo>
                        <a:pt x="92962" y="545567"/>
                      </a:lnTo>
                      <a:lnTo>
                        <a:pt x="61975" y="509672"/>
                      </a:lnTo>
                      <a:lnTo>
                        <a:pt x="37185" y="470627"/>
                      </a:lnTo>
                      <a:lnTo>
                        <a:pt x="18592" y="429131"/>
                      </a:lnTo>
                      <a:lnTo>
                        <a:pt x="6197" y="385884"/>
                      </a:lnTo>
                      <a:lnTo>
                        <a:pt x="0" y="341588"/>
                      </a:lnTo>
                      <a:lnTo>
                        <a:pt x="0" y="296942"/>
                      </a:lnTo>
                      <a:lnTo>
                        <a:pt x="6197" y="252645"/>
                      </a:lnTo>
                      <a:lnTo>
                        <a:pt x="18592" y="209399"/>
                      </a:lnTo>
                      <a:lnTo>
                        <a:pt x="37185" y="167903"/>
                      </a:lnTo>
                      <a:lnTo>
                        <a:pt x="61975" y="128857"/>
                      </a:lnTo>
                      <a:lnTo>
                        <a:pt x="92962" y="92962"/>
                      </a:lnTo>
                      <a:lnTo>
                        <a:pt x="128857" y="61975"/>
                      </a:lnTo>
                      <a:lnTo>
                        <a:pt x="167903" y="37185"/>
                      </a:lnTo>
                      <a:lnTo>
                        <a:pt x="209399" y="18592"/>
                      </a:lnTo>
                      <a:lnTo>
                        <a:pt x="252645" y="6197"/>
                      </a:lnTo>
                      <a:lnTo>
                        <a:pt x="296942" y="0"/>
                      </a:lnTo>
                      <a:lnTo>
                        <a:pt x="341588" y="0"/>
                      </a:lnTo>
                      <a:lnTo>
                        <a:pt x="385884" y="6197"/>
                      </a:lnTo>
                      <a:lnTo>
                        <a:pt x="429131" y="18592"/>
                      </a:lnTo>
                      <a:lnTo>
                        <a:pt x="470627" y="37185"/>
                      </a:lnTo>
                      <a:lnTo>
                        <a:pt x="509672" y="61975"/>
                      </a:lnTo>
                      <a:lnTo>
                        <a:pt x="545567" y="92962"/>
                      </a:lnTo>
                      <a:close/>
                    </a:path>
                  </a:pathLst>
                </a:custGeom>
                <a:ln w="12700">
                  <a:solidFill>
                    <a:srgbClr val="3E5BA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41">
                  <a:extLst>
                    <a:ext uri="{FF2B5EF4-FFF2-40B4-BE49-F238E27FC236}">
                      <a16:creationId xmlns:a16="http://schemas.microsoft.com/office/drawing/2014/main" id="{A10E8C29-FCA7-08BF-C59E-DC0082903498}"/>
                    </a:ext>
                  </a:extLst>
                </p:cNvPr>
                <p:cNvSpPr txBox="1"/>
                <p:nvPr/>
              </p:nvSpPr>
              <p:spPr>
                <a:xfrm>
                  <a:off x="10646084" y="1832080"/>
                  <a:ext cx="170239" cy="38215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2400" b="1" spc="-50" dirty="0">
                      <a:solidFill>
                        <a:srgbClr val="1B2A4A"/>
                      </a:solidFill>
                      <a:latin typeface="+mj-lt"/>
                      <a:cs typeface="Calibri"/>
                    </a:rPr>
                    <a:t>5</a:t>
                  </a:r>
                  <a:endParaRPr sz="2400" dirty="0">
                    <a:latin typeface="+mj-lt"/>
                    <a:cs typeface="Calibri"/>
                  </a:endParaRPr>
                </a:p>
              </p:txBody>
            </p:sp>
          </p:grpSp>
          <p:sp>
            <p:nvSpPr>
              <p:cNvPr id="51" name="object 42">
                <a:extLst>
                  <a:ext uri="{FF2B5EF4-FFF2-40B4-BE49-F238E27FC236}">
                    <a16:creationId xmlns:a16="http://schemas.microsoft.com/office/drawing/2014/main" id="{3CFA2AC8-0285-58DA-E0D2-2BF04E366078}"/>
                  </a:ext>
                </a:extLst>
              </p:cNvPr>
              <p:cNvSpPr txBox="1"/>
              <p:nvPr/>
            </p:nvSpPr>
            <p:spPr>
              <a:xfrm>
                <a:off x="9633922" y="2605081"/>
                <a:ext cx="2172536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b="1" spc="-10" dirty="0">
                    <a:solidFill>
                      <a:srgbClr val="FFFFFF"/>
                    </a:solidFill>
                    <a:cs typeface="Calibri"/>
                  </a:rPr>
                  <a:t>Optimized</a:t>
                </a:r>
                <a:endParaRPr dirty="0">
                  <a:cs typeface="Calibri"/>
                </a:endParaRPr>
              </a:p>
            </p:txBody>
          </p:sp>
          <p:sp>
            <p:nvSpPr>
              <p:cNvPr id="52" name="object 43">
                <a:extLst>
                  <a:ext uri="{FF2B5EF4-FFF2-40B4-BE49-F238E27FC236}">
                    <a16:creationId xmlns:a16="http://schemas.microsoft.com/office/drawing/2014/main" id="{004E5573-947D-4DB7-0061-50FD316D3E7C}"/>
                  </a:ext>
                </a:extLst>
              </p:cNvPr>
              <p:cNvSpPr txBox="1"/>
              <p:nvPr/>
            </p:nvSpPr>
            <p:spPr>
              <a:xfrm>
                <a:off x="9633916" y="3423112"/>
                <a:ext cx="2172536" cy="854080"/>
              </a:xfrm>
              <a:prstGeom prst="rect">
                <a:avLst/>
              </a:prstGeom>
            </p:spPr>
            <p:txBody>
              <a:bodyPr vert="horz" wrap="square" lIns="0" tIns="20320" rIns="0" bIns="0" rtlCol="0">
                <a:spAutoFit/>
              </a:bodyPr>
              <a:lstStyle/>
              <a:p>
                <a:pPr marL="12700" marR="5080" algn="ctr">
                  <a:lnSpc>
                    <a:spcPts val="1300"/>
                  </a:lnSpc>
                  <a:spcBef>
                    <a:spcPts val="160"/>
                  </a:spcBef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Continuous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AI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monitoring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and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governance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integrated</a:t>
                </a:r>
                <a:r>
                  <a:rPr sz="1400" i="1" spc="-4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across enterprise.</a:t>
                </a:r>
                <a:endParaRPr sz="1400" dirty="0">
                  <a:latin typeface="+mj-lt"/>
                  <a:cs typeface="Calibri"/>
                </a:endParaRPr>
              </a:p>
              <a:p>
                <a:pPr marL="52705" marR="45085" indent="-635" algn="ctr">
                  <a:lnSpc>
                    <a:spcPts val="1300"/>
                  </a:lnSpc>
                </a:pP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Full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automation</a:t>
                </a:r>
                <a:r>
                  <a:rPr sz="1400" i="1" spc="-20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spc="-25" dirty="0">
                    <a:solidFill>
                      <a:srgbClr val="FFFFFF"/>
                    </a:solidFill>
                    <a:latin typeface="+mj-lt"/>
                    <a:cs typeface="Calibri"/>
                  </a:rPr>
                  <a:t>for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governance</a:t>
                </a:r>
                <a:r>
                  <a:rPr sz="1400" i="1" spc="-15" dirty="0">
                    <a:solidFill>
                      <a:srgbClr val="FFFFFF"/>
                    </a:solidFill>
                    <a:latin typeface="+mj-lt"/>
                    <a:cs typeface="Calibri"/>
                  </a:rPr>
                  <a:t> </a:t>
                </a:r>
                <a:r>
                  <a:rPr sz="1400" i="1" dirty="0">
                    <a:solidFill>
                      <a:srgbClr val="FFFFFF"/>
                    </a:solidFill>
                    <a:latin typeface="+mj-lt"/>
                    <a:cs typeface="Calibri"/>
                  </a:rPr>
                  <a:t>and</a:t>
                </a:r>
                <a:r>
                  <a:rPr sz="1400" i="1" spc="-10" dirty="0">
                    <a:solidFill>
                      <a:srgbClr val="FFFFFF"/>
                    </a:solidFill>
                    <a:latin typeface="+mj-lt"/>
                    <a:cs typeface="Calibri"/>
                  </a:rPr>
                  <a:t> testing.</a:t>
                </a:r>
                <a:endParaRPr sz="1400" dirty="0">
                  <a:latin typeface="+mj-lt"/>
                  <a:cs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027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11E3F-87C1-9BD0-FBDF-7E386A43C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FD5DB3-31F8-5858-C6A5-095F98CF9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522A96EB-1603-4EBE-8F8D-CF40F5F6594B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166ED32-75A7-8102-4907-D96FED0F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  <a:cs typeface="Arial"/>
              </a:rPr>
              <a:t>Layered</a:t>
            </a:r>
            <a:r>
              <a:rPr lang="en-US" b="1" spc="-9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Controls</a:t>
            </a:r>
            <a:r>
              <a:rPr lang="en-US" b="1" spc="-16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Across</a:t>
            </a:r>
            <a:r>
              <a:rPr lang="en-US" b="1" spc="-8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spc="-10" dirty="0">
                <a:solidFill>
                  <a:srgbClr val="CD9D69"/>
                </a:solidFill>
                <a:cs typeface="Arial"/>
              </a:rPr>
              <a:t>Trust</a:t>
            </a:r>
            <a:r>
              <a:rPr lang="en-US" b="1" spc="-90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spc="-10" dirty="0">
                <a:solidFill>
                  <a:srgbClr val="CD9D69"/>
                </a:solidFill>
                <a:cs typeface="Arial"/>
              </a:rPr>
              <a:t>Boundaries</a:t>
            </a:r>
            <a:endParaRPr lang="en-US" b="1" dirty="0">
              <a:solidFill>
                <a:srgbClr val="CD9D69"/>
              </a:solidFill>
              <a:cs typeface="Arial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E5D93B8-DE36-A70B-1D71-4AA4335DBE0A}"/>
              </a:ext>
            </a:extLst>
          </p:cNvPr>
          <p:cNvSpPr txBox="1"/>
          <p:nvPr/>
        </p:nvSpPr>
        <p:spPr>
          <a:xfrm>
            <a:off x="8049307" y="5405703"/>
            <a:ext cx="1205939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03E9911F-F1CE-B22F-95F3-5DBEFB6666CB}"/>
              </a:ext>
            </a:extLst>
          </p:cNvPr>
          <p:cNvSpPr txBox="1"/>
          <p:nvPr/>
        </p:nvSpPr>
        <p:spPr>
          <a:xfrm>
            <a:off x="728243" y="1582985"/>
            <a:ext cx="1645855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5"/>
              </a:lnSpc>
            </a:pPr>
            <a:r>
              <a:rPr sz="1100" dirty="0">
                <a:solidFill>
                  <a:srgbClr val="64748B"/>
                </a:solidFill>
                <a:latin typeface="Arial"/>
                <a:cs typeface="Arial"/>
              </a:rPr>
              <a:t>Putting</a:t>
            </a:r>
            <a:r>
              <a:rPr sz="1100" spc="-15" dirty="0">
                <a:solidFill>
                  <a:srgbClr val="64748B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64748B"/>
                </a:solidFill>
                <a:latin typeface="Arial"/>
                <a:cs typeface="Arial"/>
              </a:rPr>
              <a:t>it</a:t>
            </a:r>
            <a:r>
              <a:rPr sz="1100" spc="-20" dirty="0">
                <a:solidFill>
                  <a:srgbClr val="64748B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64748B"/>
                </a:solidFill>
                <a:latin typeface="Arial"/>
                <a:cs typeface="Arial"/>
              </a:rPr>
              <a:t>Into</a:t>
            </a:r>
            <a:r>
              <a:rPr sz="1100" spc="-15" dirty="0">
                <a:solidFill>
                  <a:srgbClr val="64748B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64748B"/>
                </a:solidFill>
                <a:latin typeface="Arial"/>
                <a:cs typeface="Arial"/>
              </a:rPr>
              <a:t>Practice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3" name="object 7">
            <a:extLst>
              <a:ext uri="{FF2B5EF4-FFF2-40B4-BE49-F238E27FC236}">
                <a16:creationId xmlns:a16="http://schemas.microsoft.com/office/drawing/2014/main" id="{3C4F558B-6C91-9A75-8839-2F8C2B7A696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1419" y="1419050"/>
            <a:ext cx="11074908" cy="4877234"/>
          </a:xfrm>
          <a:prstGeom prst="rect">
            <a:avLst/>
          </a:prstGeom>
        </p:spPr>
      </p:pic>
      <p:sp>
        <p:nvSpPr>
          <p:cNvPr id="21" name="object 8">
            <a:extLst>
              <a:ext uri="{FF2B5EF4-FFF2-40B4-BE49-F238E27FC236}">
                <a16:creationId xmlns:a16="http://schemas.microsoft.com/office/drawing/2014/main" id="{25E24B40-CB5B-0D40-BFAA-5EDE8749EEF5}"/>
              </a:ext>
            </a:extLst>
          </p:cNvPr>
          <p:cNvSpPr/>
          <p:nvPr/>
        </p:nvSpPr>
        <p:spPr>
          <a:xfrm>
            <a:off x="5690018" y="2626501"/>
            <a:ext cx="234573" cy="1835820"/>
          </a:xfrm>
          <a:custGeom>
            <a:avLst/>
            <a:gdLst/>
            <a:ahLst/>
            <a:cxnLst/>
            <a:rect l="l" t="t" r="r" b="b"/>
            <a:pathLst>
              <a:path w="193675" h="1515745">
                <a:moveTo>
                  <a:pt x="193200" y="0"/>
                </a:moveTo>
                <a:lnTo>
                  <a:pt x="0" y="0"/>
                </a:lnTo>
                <a:lnTo>
                  <a:pt x="0" y="1515300"/>
                </a:lnTo>
                <a:lnTo>
                  <a:pt x="193200" y="1515300"/>
                </a:lnTo>
                <a:lnTo>
                  <a:pt x="19320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9A4C1D01-7C83-CBD8-B8C5-7CF072960211}"/>
              </a:ext>
            </a:extLst>
          </p:cNvPr>
          <p:cNvSpPr txBox="1"/>
          <p:nvPr/>
        </p:nvSpPr>
        <p:spPr>
          <a:xfrm>
            <a:off x="5724743" y="2626501"/>
            <a:ext cx="141064" cy="183581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algn="ctr">
              <a:lnSpc>
                <a:spcPts val="1070"/>
              </a:lnSpc>
            </a:pPr>
            <a:r>
              <a:rPr sz="1000" b="1" dirty="0">
                <a:solidFill>
                  <a:srgbClr val="161F2B"/>
                </a:solidFill>
                <a:latin typeface="Arial"/>
                <a:cs typeface="Arial"/>
              </a:rPr>
              <a:t>Context</a:t>
            </a:r>
            <a:r>
              <a:rPr sz="1000" b="1" spc="-30" dirty="0">
                <a:solidFill>
                  <a:srgbClr val="161F2B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61F2B"/>
                </a:solidFill>
                <a:latin typeface="Arial"/>
                <a:cs typeface="Arial"/>
              </a:rPr>
              <a:t>Window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C2F1F04E-E998-8E50-C518-E1657F79F816}"/>
              </a:ext>
            </a:extLst>
          </p:cNvPr>
          <p:cNvSpPr txBox="1"/>
          <p:nvPr/>
        </p:nvSpPr>
        <p:spPr>
          <a:xfrm>
            <a:off x="10329517" y="6488321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3329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7A839-6B04-9447-3609-4FB0BF51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52E4EEE0-461E-E27D-BF24-4DD579C31CAF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EA2FEAC-007F-7B78-88C7-2EDEA2102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  <a:cs typeface="Arial"/>
              </a:rPr>
              <a:t>Layered</a:t>
            </a:r>
            <a:r>
              <a:rPr lang="en-US" b="1" spc="-9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Controls</a:t>
            </a:r>
            <a:r>
              <a:rPr lang="en-US" b="1" spc="-16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Across</a:t>
            </a:r>
            <a:r>
              <a:rPr lang="en-US" b="1" spc="-8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spc="-10" dirty="0">
                <a:solidFill>
                  <a:srgbClr val="CD9D69"/>
                </a:solidFill>
                <a:cs typeface="Arial"/>
              </a:rPr>
              <a:t>Trust</a:t>
            </a:r>
            <a:r>
              <a:rPr lang="en-US" b="1" spc="-90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spc="-10" dirty="0">
                <a:solidFill>
                  <a:srgbClr val="CD9D69"/>
                </a:solidFill>
                <a:cs typeface="Arial"/>
              </a:rPr>
              <a:t>Boundaries</a:t>
            </a:r>
            <a:endParaRPr lang="en-US" b="1" dirty="0">
              <a:solidFill>
                <a:srgbClr val="CD9D69"/>
              </a:solidFill>
              <a:cs typeface="Arial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46CA00D-577E-162F-4D7A-F6B5D9D9B437}"/>
              </a:ext>
            </a:extLst>
          </p:cNvPr>
          <p:cNvSpPr/>
          <p:nvPr/>
        </p:nvSpPr>
        <p:spPr>
          <a:xfrm>
            <a:off x="-2" y="0"/>
            <a:ext cx="7071360" cy="6858000"/>
          </a:xfrm>
          <a:custGeom>
            <a:avLst/>
            <a:gdLst/>
            <a:ahLst/>
            <a:cxnLst/>
            <a:rect l="l" t="t" r="r" b="b"/>
            <a:pathLst>
              <a:path w="5303520" h="5143500">
                <a:moveTo>
                  <a:pt x="0" y="5143500"/>
                </a:moveTo>
                <a:lnTo>
                  <a:pt x="5303520" y="5143500"/>
                </a:lnTo>
                <a:lnTo>
                  <a:pt x="5303520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solidFill>
            <a:srgbClr val="3F4A5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6398E8D7-5987-364D-99B2-CBE5639C2A5C}"/>
              </a:ext>
            </a:extLst>
          </p:cNvPr>
          <p:cNvSpPr/>
          <p:nvPr/>
        </p:nvSpPr>
        <p:spPr>
          <a:xfrm>
            <a:off x="7071358" y="0"/>
            <a:ext cx="5120639" cy="6858000"/>
          </a:xfrm>
          <a:custGeom>
            <a:avLst/>
            <a:gdLst/>
            <a:ahLst/>
            <a:cxnLst/>
            <a:rect l="l" t="t" r="r" b="b"/>
            <a:pathLst>
              <a:path w="3840479" h="5143500">
                <a:moveTo>
                  <a:pt x="3840479" y="0"/>
                </a:moveTo>
                <a:lnTo>
                  <a:pt x="0" y="0"/>
                </a:lnTo>
                <a:lnTo>
                  <a:pt x="0" y="5143500"/>
                </a:lnTo>
                <a:lnTo>
                  <a:pt x="3840479" y="5143500"/>
                </a:lnTo>
                <a:lnTo>
                  <a:pt x="3840479" y="0"/>
                </a:lnTo>
                <a:close/>
              </a:path>
            </a:pathLst>
          </a:custGeom>
          <a:solidFill>
            <a:srgbClr val="0B8FA8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F158CBED-F7F8-B396-F614-5179A8DE25B6}"/>
              </a:ext>
            </a:extLst>
          </p:cNvPr>
          <p:cNvSpPr/>
          <p:nvPr/>
        </p:nvSpPr>
        <p:spPr>
          <a:xfrm>
            <a:off x="7071358" y="0"/>
            <a:ext cx="5120639" cy="6858000"/>
          </a:xfrm>
          <a:custGeom>
            <a:avLst/>
            <a:gdLst/>
            <a:ahLst/>
            <a:cxnLst/>
            <a:rect l="l" t="t" r="r" b="b"/>
            <a:pathLst>
              <a:path w="3840479" h="5143500">
                <a:moveTo>
                  <a:pt x="0" y="0"/>
                </a:moveTo>
                <a:lnTo>
                  <a:pt x="3840479" y="0"/>
                </a:lnTo>
                <a:lnTo>
                  <a:pt x="384047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B8FA8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8" descr="$PPTXTitle">
            <a:extLst>
              <a:ext uri="{FF2B5EF4-FFF2-40B4-BE49-F238E27FC236}">
                <a16:creationId xmlns:a16="http://schemas.microsoft.com/office/drawing/2014/main" id="{19C9665F-8AC7-4DCD-200E-E7EEFD837450}"/>
              </a:ext>
            </a:extLst>
          </p:cNvPr>
          <p:cNvSpPr txBox="1">
            <a:spLocks/>
          </p:cNvSpPr>
          <p:nvPr/>
        </p:nvSpPr>
        <p:spPr>
          <a:xfrm>
            <a:off x="278699" y="270929"/>
            <a:ext cx="11181464" cy="821308"/>
          </a:xfrm>
          <a:prstGeom prst="rect">
            <a:avLst/>
          </a:prstGeom>
        </p:spPr>
        <p:txBody>
          <a:bodyPr vert="horz" wrap="square" lIns="0" tIns="152824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49494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sz="3000" b="1" spc="-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000" b="1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en-US" sz="3000" b="1" spc="-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9">
            <a:extLst>
              <a:ext uri="{FF2B5EF4-FFF2-40B4-BE49-F238E27FC236}">
                <a16:creationId xmlns:a16="http://schemas.microsoft.com/office/drawing/2014/main" id="{262C2B5E-E4BA-EBE3-887F-837CF4A5FF4D}"/>
              </a:ext>
            </a:extLst>
          </p:cNvPr>
          <p:cNvGrpSpPr/>
          <p:nvPr/>
        </p:nvGrpSpPr>
        <p:grpSpPr>
          <a:xfrm>
            <a:off x="379665" y="1452563"/>
            <a:ext cx="6505787" cy="1141307"/>
            <a:chOff x="284750" y="1089422"/>
            <a:chExt cx="4879340" cy="855980"/>
          </a:xfrm>
        </p:grpSpPr>
        <p:pic>
          <p:nvPicPr>
            <p:cNvPr id="15" name="object 10">
              <a:extLst>
                <a:ext uri="{FF2B5EF4-FFF2-40B4-BE49-F238E27FC236}">
                  <a16:creationId xmlns:a16="http://schemas.microsoft.com/office/drawing/2014/main" id="{9E061190-EE3C-8738-F50A-54073BEBD8D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50" y="1089422"/>
              <a:ext cx="4879340" cy="855980"/>
            </a:xfrm>
            <a:prstGeom prst="rect">
              <a:avLst/>
            </a:prstGeom>
          </p:spPr>
        </p:pic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12E1C1A-BC38-ACAA-8A3E-A95F091096FB}"/>
                </a:ext>
              </a:extLst>
            </p:cNvPr>
            <p:cNvSpPr/>
            <p:nvPr/>
          </p:nvSpPr>
          <p:spPr>
            <a:xfrm>
              <a:off x="365760" y="1170432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80">
                  <a:moveTo>
                    <a:pt x="455371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530350"/>
                  </a:lnTo>
                  <a:lnTo>
                    <a:pt x="8623" y="573062"/>
                  </a:lnTo>
                  <a:lnTo>
                    <a:pt x="32138" y="607941"/>
                  </a:lnTo>
                  <a:lnTo>
                    <a:pt x="67017" y="631456"/>
                  </a:lnTo>
                  <a:lnTo>
                    <a:pt x="109728" y="640079"/>
                  </a:lnTo>
                  <a:lnTo>
                    <a:pt x="4553710" y="640079"/>
                  </a:lnTo>
                  <a:lnTo>
                    <a:pt x="4596422" y="631456"/>
                  </a:lnTo>
                  <a:lnTo>
                    <a:pt x="4631301" y="607941"/>
                  </a:lnTo>
                  <a:lnTo>
                    <a:pt x="4654816" y="573062"/>
                  </a:lnTo>
                  <a:lnTo>
                    <a:pt x="4663440" y="530350"/>
                  </a:lnTo>
                  <a:lnTo>
                    <a:pt x="4663440" y="109729"/>
                  </a:lnTo>
                  <a:lnTo>
                    <a:pt x="4654816" y="67017"/>
                  </a:lnTo>
                  <a:lnTo>
                    <a:pt x="4631301" y="32138"/>
                  </a:lnTo>
                  <a:lnTo>
                    <a:pt x="4596422" y="8623"/>
                  </a:lnTo>
                  <a:lnTo>
                    <a:pt x="4553710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F162EEB7-029D-0FBF-89F8-E52EEE898135}"/>
                </a:ext>
              </a:extLst>
            </p:cNvPr>
            <p:cNvSpPr/>
            <p:nvPr/>
          </p:nvSpPr>
          <p:spPr>
            <a:xfrm>
              <a:off x="365760" y="1170432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80">
                  <a:moveTo>
                    <a:pt x="109728" y="0"/>
                  </a:moveTo>
                  <a:lnTo>
                    <a:pt x="4553710" y="0"/>
                  </a:lnTo>
                  <a:lnTo>
                    <a:pt x="4596422" y="8623"/>
                  </a:lnTo>
                  <a:lnTo>
                    <a:pt x="4631301" y="32138"/>
                  </a:lnTo>
                  <a:lnTo>
                    <a:pt x="4654816" y="67017"/>
                  </a:lnTo>
                  <a:lnTo>
                    <a:pt x="4663440" y="109728"/>
                  </a:lnTo>
                  <a:lnTo>
                    <a:pt x="4663440" y="530351"/>
                  </a:lnTo>
                  <a:lnTo>
                    <a:pt x="4654816" y="573062"/>
                  </a:lnTo>
                  <a:lnTo>
                    <a:pt x="4631301" y="607941"/>
                  </a:lnTo>
                  <a:lnTo>
                    <a:pt x="4596422" y="631456"/>
                  </a:lnTo>
                  <a:lnTo>
                    <a:pt x="4553710" y="640080"/>
                  </a:lnTo>
                  <a:lnTo>
                    <a:pt x="109728" y="640080"/>
                  </a:lnTo>
                  <a:lnTo>
                    <a:pt x="67017" y="631456"/>
                  </a:lnTo>
                  <a:lnTo>
                    <a:pt x="32138" y="607941"/>
                  </a:lnTo>
                  <a:lnTo>
                    <a:pt x="8623" y="573062"/>
                  </a:lnTo>
                  <a:lnTo>
                    <a:pt x="0" y="530351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699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object 13">
              <a:extLst>
                <a:ext uri="{FF2B5EF4-FFF2-40B4-BE49-F238E27FC236}">
                  <a16:creationId xmlns:a16="http://schemas.microsoft.com/office/drawing/2014/main" id="{1DBABF8B-5662-ADB1-14F2-42BC3DFEC7D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820" y="1346168"/>
              <a:ext cx="266699" cy="266700"/>
            </a:xfrm>
            <a:prstGeom prst="rect">
              <a:avLst/>
            </a:prstGeom>
          </p:spPr>
        </p:pic>
      </p:grpSp>
      <p:sp>
        <p:nvSpPr>
          <p:cNvPr id="19" name="object 14">
            <a:extLst>
              <a:ext uri="{FF2B5EF4-FFF2-40B4-BE49-F238E27FC236}">
                <a16:creationId xmlns:a16="http://schemas.microsoft.com/office/drawing/2014/main" id="{628C7ED1-2B0D-9177-183D-0189FEBC6690}"/>
              </a:ext>
            </a:extLst>
          </p:cNvPr>
          <p:cNvSpPr txBox="1"/>
          <p:nvPr/>
        </p:nvSpPr>
        <p:spPr>
          <a:xfrm>
            <a:off x="1385145" y="1840476"/>
            <a:ext cx="95165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sz="1600" b="1" spc="21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7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CA21C788-7135-CB24-CEA2-DFD7B6C492BC}"/>
              </a:ext>
            </a:extLst>
          </p:cNvPr>
          <p:cNvSpPr txBox="1"/>
          <p:nvPr/>
        </p:nvSpPr>
        <p:spPr>
          <a:xfrm>
            <a:off x="3152983" y="1859076"/>
            <a:ext cx="212936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400" spc="-1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object 16">
            <a:extLst>
              <a:ext uri="{FF2B5EF4-FFF2-40B4-BE49-F238E27FC236}">
                <a16:creationId xmlns:a16="http://schemas.microsoft.com/office/drawing/2014/main" id="{FA288CC7-97FC-CD65-3020-590230C34E9A}"/>
              </a:ext>
            </a:extLst>
          </p:cNvPr>
          <p:cNvGrpSpPr/>
          <p:nvPr/>
        </p:nvGrpSpPr>
        <p:grpSpPr>
          <a:xfrm>
            <a:off x="379665" y="2427923"/>
            <a:ext cx="6505787" cy="1141307"/>
            <a:chOff x="284750" y="1820942"/>
            <a:chExt cx="4879340" cy="855980"/>
          </a:xfrm>
        </p:grpSpPr>
        <p:pic>
          <p:nvPicPr>
            <p:cNvPr id="23" name="object 17">
              <a:extLst>
                <a:ext uri="{FF2B5EF4-FFF2-40B4-BE49-F238E27FC236}">
                  <a16:creationId xmlns:a16="http://schemas.microsoft.com/office/drawing/2014/main" id="{81C82097-A7AC-51EA-A7A3-1DD4A549D1C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50" y="1820942"/>
              <a:ext cx="4879340" cy="855979"/>
            </a:xfrm>
            <a:prstGeom prst="rect">
              <a:avLst/>
            </a:prstGeom>
          </p:spPr>
        </p:pic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4D8A9D5B-6B19-F69F-9AFF-F98E30FA4B03}"/>
                </a:ext>
              </a:extLst>
            </p:cNvPr>
            <p:cNvSpPr/>
            <p:nvPr/>
          </p:nvSpPr>
          <p:spPr>
            <a:xfrm>
              <a:off x="365760" y="1901952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80">
                  <a:moveTo>
                    <a:pt x="455371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530350"/>
                  </a:lnTo>
                  <a:lnTo>
                    <a:pt x="8623" y="573062"/>
                  </a:lnTo>
                  <a:lnTo>
                    <a:pt x="32138" y="607941"/>
                  </a:lnTo>
                  <a:lnTo>
                    <a:pt x="67017" y="631456"/>
                  </a:lnTo>
                  <a:lnTo>
                    <a:pt x="109728" y="640080"/>
                  </a:lnTo>
                  <a:lnTo>
                    <a:pt x="4553710" y="640080"/>
                  </a:lnTo>
                  <a:lnTo>
                    <a:pt x="4596422" y="631456"/>
                  </a:lnTo>
                  <a:lnTo>
                    <a:pt x="4631301" y="607941"/>
                  </a:lnTo>
                  <a:lnTo>
                    <a:pt x="4654816" y="573062"/>
                  </a:lnTo>
                  <a:lnTo>
                    <a:pt x="4663440" y="530350"/>
                  </a:lnTo>
                  <a:lnTo>
                    <a:pt x="4663440" y="109729"/>
                  </a:lnTo>
                  <a:lnTo>
                    <a:pt x="4654816" y="67017"/>
                  </a:lnTo>
                  <a:lnTo>
                    <a:pt x="4631301" y="32138"/>
                  </a:lnTo>
                  <a:lnTo>
                    <a:pt x="4596422" y="8623"/>
                  </a:lnTo>
                  <a:lnTo>
                    <a:pt x="4553710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42CD1A37-10C4-FD5F-D7DD-BDFE5153828B}"/>
                </a:ext>
              </a:extLst>
            </p:cNvPr>
            <p:cNvSpPr/>
            <p:nvPr/>
          </p:nvSpPr>
          <p:spPr>
            <a:xfrm>
              <a:off x="365760" y="1901952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80">
                  <a:moveTo>
                    <a:pt x="109728" y="0"/>
                  </a:moveTo>
                  <a:lnTo>
                    <a:pt x="4553710" y="0"/>
                  </a:lnTo>
                  <a:lnTo>
                    <a:pt x="4596422" y="8623"/>
                  </a:lnTo>
                  <a:lnTo>
                    <a:pt x="4631301" y="32138"/>
                  </a:lnTo>
                  <a:lnTo>
                    <a:pt x="4654816" y="67017"/>
                  </a:lnTo>
                  <a:lnTo>
                    <a:pt x="4663440" y="109728"/>
                  </a:lnTo>
                  <a:lnTo>
                    <a:pt x="4663440" y="530351"/>
                  </a:lnTo>
                  <a:lnTo>
                    <a:pt x="4654816" y="573062"/>
                  </a:lnTo>
                  <a:lnTo>
                    <a:pt x="4631301" y="607941"/>
                  </a:lnTo>
                  <a:lnTo>
                    <a:pt x="4596422" y="631456"/>
                  </a:lnTo>
                  <a:lnTo>
                    <a:pt x="4553710" y="640080"/>
                  </a:lnTo>
                  <a:lnTo>
                    <a:pt x="109728" y="640080"/>
                  </a:lnTo>
                  <a:lnTo>
                    <a:pt x="67017" y="631456"/>
                  </a:lnTo>
                  <a:lnTo>
                    <a:pt x="32138" y="607941"/>
                  </a:lnTo>
                  <a:lnTo>
                    <a:pt x="8623" y="573062"/>
                  </a:lnTo>
                  <a:lnTo>
                    <a:pt x="0" y="530351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699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object 20">
              <a:extLst>
                <a:ext uri="{FF2B5EF4-FFF2-40B4-BE49-F238E27FC236}">
                  <a16:creationId xmlns:a16="http://schemas.microsoft.com/office/drawing/2014/main" id="{89C4A6C7-D31E-C5A2-26C9-3DA5BB3FA82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820" y="2077688"/>
              <a:ext cx="266699" cy="266700"/>
            </a:xfrm>
            <a:prstGeom prst="rect">
              <a:avLst/>
            </a:prstGeom>
          </p:spPr>
        </p:pic>
      </p:grpSp>
      <p:sp>
        <p:nvSpPr>
          <p:cNvPr id="29" name="object 21">
            <a:extLst>
              <a:ext uri="{FF2B5EF4-FFF2-40B4-BE49-F238E27FC236}">
                <a16:creationId xmlns:a16="http://schemas.microsoft.com/office/drawing/2014/main" id="{9C39749A-58A9-A3E8-0646-84A3DC16A867}"/>
              </a:ext>
            </a:extLst>
          </p:cNvPr>
          <p:cNvSpPr txBox="1"/>
          <p:nvPr/>
        </p:nvSpPr>
        <p:spPr>
          <a:xfrm>
            <a:off x="1385145" y="2804261"/>
            <a:ext cx="110405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</a:t>
            </a:r>
            <a:r>
              <a:rPr sz="1600" b="1" spc="21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7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22">
            <a:extLst>
              <a:ext uri="{FF2B5EF4-FFF2-40B4-BE49-F238E27FC236}">
                <a16:creationId xmlns:a16="http://schemas.microsoft.com/office/drawing/2014/main" id="{00A19468-D2A1-9E67-709A-B27E663F68CE}"/>
              </a:ext>
            </a:extLst>
          </p:cNvPr>
          <p:cNvSpPr txBox="1"/>
          <p:nvPr/>
        </p:nvSpPr>
        <p:spPr>
          <a:xfrm>
            <a:off x="3152983" y="2822861"/>
            <a:ext cx="16078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Risk-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 &amp;</a:t>
            </a:r>
            <a:r>
              <a:rPr sz="1400" spc="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object 23">
            <a:extLst>
              <a:ext uri="{FF2B5EF4-FFF2-40B4-BE49-F238E27FC236}">
                <a16:creationId xmlns:a16="http://schemas.microsoft.com/office/drawing/2014/main" id="{8AD4862B-D5CB-7496-813C-E45DAE5F1D9D}"/>
              </a:ext>
            </a:extLst>
          </p:cNvPr>
          <p:cNvGrpSpPr/>
          <p:nvPr/>
        </p:nvGrpSpPr>
        <p:grpSpPr>
          <a:xfrm>
            <a:off x="379665" y="3403283"/>
            <a:ext cx="6505787" cy="1141307"/>
            <a:chOff x="284750" y="2552462"/>
            <a:chExt cx="4879340" cy="855980"/>
          </a:xfrm>
        </p:grpSpPr>
        <p:pic>
          <p:nvPicPr>
            <p:cNvPr id="32" name="object 24">
              <a:extLst>
                <a:ext uri="{FF2B5EF4-FFF2-40B4-BE49-F238E27FC236}">
                  <a16:creationId xmlns:a16="http://schemas.microsoft.com/office/drawing/2014/main" id="{AF12332C-34CD-3AD7-4F97-A5A75C8E249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50" y="2552462"/>
              <a:ext cx="4879340" cy="855980"/>
            </a:xfrm>
            <a:prstGeom prst="rect">
              <a:avLst/>
            </a:prstGeom>
          </p:spPr>
        </p:pic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9912C506-91F3-98AD-C343-E3495CEC3E6C}"/>
                </a:ext>
              </a:extLst>
            </p:cNvPr>
            <p:cNvSpPr/>
            <p:nvPr/>
          </p:nvSpPr>
          <p:spPr>
            <a:xfrm>
              <a:off x="365760" y="2633471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79">
                  <a:moveTo>
                    <a:pt x="455371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530350"/>
                  </a:lnTo>
                  <a:lnTo>
                    <a:pt x="8623" y="573062"/>
                  </a:lnTo>
                  <a:lnTo>
                    <a:pt x="32138" y="607941"/>
                  </a:lnTo>
                  <a:lnTo>
                    <a:pt x="67017" y="631456"/>
                  </a:lnTo>
                  <a:lnTo>
                    <a:pt x="109728" y="640079"/>
                  </a:lnTo>
                  <a:lnTo>
                    <a:pt x="4553710" y="640079"/>
                  </a:lnTo>
                  <a:lnTo>
                    <a:pt x="4596422" y="631456"/>
                  </a:lnTo>
                  <a:lnTo>
                    <a:pt x="4631301" y="607941"/>
                  </a:lnTo>
                  <a:lnTo>
                    <a:pt x="4654816" y="573062"/>
                  </a:lnTo>
                  <a:lnTo>
                    <a:pt x="4663440" y="530350"/>
                  </a:lnTo>
                  <a:lnTo>
                    <a:pt x="4663440" y="109729"/>
                  </a:lnTo>
                  <a:lnTo>
                    <a:pt x="4654816" y="67017"/>
                  </a:lnTo>
                  <a:lnTo>
                    <a:pt x="4631301" y="32138"/>
                  </a:lnTo>
                  <a:lnTo>
                    <a:pt x="4596422" y="8623"/>
                  </a:lnTo>
                  <a:lnTo>
                    <a:pt x="4553710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03703D47-8819-9977-9AE0-98273E34069E}"/>
                </a:ext>
              </a:extLst>
            </p:cNvPr>
            <p:cNvSpPr/>
            <p:nvPr/>
          </p:nvSpPr>
          <p:spPr>
            <a:xfrm>
              <a:off x="365760" y="2633471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79">
                  <a:moveTo>
                    <a:pt x="109728" y="0"/>
                  </a:moveTo>
                  <a:lnTo>
                    <a:pt x="4553710" y="0"/>
                  </a:lnTo>
                  <a:lnTo>
                    <a:pt x="4596422" y="8623"/>
                  </a:lnTo>
                  <a:lnTo>
                    <a:pt x="4631301" y="32138"/>
                  </a:lnTo>
                  <a:lnTo>
                    <a:pt x="4654816" y="67017"/>
                  </a:lnTo>
                  <a:lnTo>
                    <a:pt x="4663440" y="109728"/>
                  </a:lnTo>
                  <a:lnTo>
                    <a:pt x="4663440" y="530351"/>
                  </a:lnTo>
                  <a:lnTo>
                    <a:pt x="4654816" y="573062"/>
                  </a:lnTo>
                  <a:lnTo>
                    <a:pt x="4631301" y="607941"/>
                  </a:lnTo>
                  <a:lnTo>
                    <a:pt x="4596422" y="631456"/>
                  </a:lnTo>
                  <a:lnTo>
                    <a:pt x="4553710" y="640080"/>
                  </a:lnTo>
                  <a:lnTo>
                    <a:pt x="109728" y="640080"/>
                  </a:lnTo>
                  <a:lnTo>
                    <a:pt x="67017" y="631456"/>
                  </a:lnTo>
                  <a:lnTo>
                    <a:pt x="32138" y="607941"/>
                  </a:lnTo>
                  <a:lnTo>
                    <a:pt x="8623" y="573062"/>
                  </a:lnTo>
                  <a:lnTo>
                    <a:pt x="0" y="530351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699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object 27">
              <a:extLst>
                <a:ext uri="{FF2B5EF4-FFF2-40B4-BE49-F238E27FC236}">
                  <a16:creationId xmlns:a16="http://schemas.microsoft.com/office/drawing/2014/main" id="{3626F9DB-A4AE-5EB2-86F0-D94E1EE931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1820" y="2809208"/>
              <a:ext cx="266699" cy="266700"/>
            </a:xfrm>
            <a:prstGeom prst="rect">
              <a:avLst/>
            </a:prstGeom>
          </p:spPr>
        </p:pic>
      </p:grpSp>
      <p:sp>
        <p:nvSpPr>
          <p:cNvPr id="36" name="object 28">
            <a:extLst>
              <a:ext uri="{FF2B5EF4-FFF2-40B4-BE49-F238E27FC236}">
                <a16:creationId xmlns:a16="http://schemas.microsoft.com/office/drawing/2014/main" id="{4A6D766B-A886-C1EA-6FB9-CB8336C24724}"/>
              </a:ext>
            </a:extLst>
          </p:cNvPr>
          <p:cNvSpPr txBox="1"/>
          <p:nvPr/>
        </p:nvSpPr>
        <p:spPr>
          <a:xfrm>
            <a:off x="1385145" y="3779621"/>
            <a:ext cx="145965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sz="1600" b="1" spc="21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7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29">
            <a:extLst>
              <a:ext uri="{FF2B5EF4-FFF2-40B4-BE49-F238E27FC236}">
                <a16:creationId xmlns:a16="http://schemas.microsoft.com/office/drawing/2014/main" id="{72429765-B8BD-2E82-698E-0D4C8672FEEC}"/>
              </a:ext>
            </a:extLst>
          </p:cNvPr>
          <p:cNvSpPr txBox="1"/>
          <p:nvPr/>
        </p:nvSpPr>
        <p:spPr>
          <a:xfrm>
            <a:off x="3152983" y="3798221"/>
            <a:ext cx="190923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Controls</a:t>
            </a:r>
            <a:r>
              <a:rPr sz="1400" spc="-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400" spc="-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guardrails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object 30">
            <a:extLst>
              <a:ext uri="{FF2B5EF4-FFF2-40B4-BE49-F238E27FC236}">
                <a16:creationId xmlns:a16="http://schemas.microsoft.com/office/drawing/2014/main" id="{85209A16-BD9C-6DD7-04AC-F66A14A02432}"/>
              </a:ext>
            </a:extLst>
          </p:cNvPr>
          <p:cNvGrpSpPr/>
          <p:nvPr/>
        </p:nvGrpSpPr>
        <p:grpSpPr>
          <a:xfrm>
            <a:off x="379665" y="4378643"/>
            <a:ext cx="6505787" cy="1141307"/>
            <a:chOff x="284750" y="3283982"/>
            <a:chExt cx="4879340" cy="855980"/>
          </a:xfrm>
        </p:grpSpPr>
        <p:pic>
          <p:nvPicPr>
            <p:cNvPr id="39" name="object 31">
              <a:extLst>
                <a:ext uri="{FF2B5EF4-FFF2-40B4-BE49-F238E27FC236}">
                  <a16:creationId xmlns:a16="http://schemas.microsoft.com/office/drawing/2014/main" id="{AD0A3FBB-5371-655D-DAA1-82DB4F205AE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50" y="3283982"/>
              <a:ext cx="4879340" cy="855980"/>
            </a:xfrm>
            <a:prstGeom prst="rect">
              <a:avLst/>
            </a:prstGeom>
          </p:spPr>
        </p:pic>
        <p:sp>
          <p:nvSpPr>
            <p:cNvPr id="40" name="object 32">
              <a:extLst>
                <a:ext uri="{FF2B5EF4-FFF2-40B4-BE49-F238E27FC236}">
                  <a16:creationId xmlns:a16="http://schemas.microsoft.com/office/drawing/2014/main" id="{3D998F39-30A5-557B-951C-6EC9158F98CF}"/>
                </a:ext>
              </a:extLst>
            </p:cNvPr>
            <p:cNvSpPr/>
            <p:nvPr/>
          </p:nvSpPr>
          <p:spPr>
            <a:xfrm>
              <a:off x="365760" y="3364991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79">
                  <a:moveTo>
                    <a:pt x="455371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530350"/>
                  </a:lnTo>
                  <a:lnTo>
                    <a:pt x="8623" y="573062"/>
                  </a:lnTo>
                  <a:lnTo>
                    <a:pt x="32138" y="607941"/>
                  </a:lnTo>
                  <a:lnTo>
                    <a:pt x="67017" y="631456"/>
                  </a:lnTo>
                  <a:lnTo>
                    <a:pt x="109728" y="640079"/>
                  </a:lnTo>
                  <a:lnTo>
                    <a:pt x="4553710" y="640079"/>
                  </a:lnTo>
                  <a:lnTo>
                    <a:pt x="4596422" y="631456"/>
                  </a:lnTo>
                  <a:lnTo>
                    <a:pt x="4631301" y="607941"/>
                  </a:lnTo>
                  <a:lnTo>
                    <a:pt x="4654816" y="573062"/>
                  </a:lnTo>
                  <a:lnTo>
                    <a:pt x="4663440" y="530350"/>
                  </a:lnTo>
                  <a:lnTo>
                    <a:pt x="4663440" y="109729"/>
                  </a:lnTo>
                  <a:lnTo>
                    <a:pt x="4654816" y="67017"/>
                  </a:lnTo>
                  <a:lnTo>
                    <a:pt x="4631301" y="32138"/>
                  </a:lnTo>
                  <a:lnTo>
                    <a:pt x="4596422" y="8623"/>
                  </a:lnTo>
                  <a:lnTo>
                    <a:pt x="4553710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33">
              <a:extLst>
                <a:ext uri="{FF2B5EF4-FFF2-40B4-BE49-F238E27FC236}">
                  <a16:creationId xmlns:a16="http://schemas.microsoft.com/office/drawing/2014/main" id="{CC6FAE33-3A86-5CEF-A564-9240F3493FFA}"/>
                </a:ext>
              </a:extLst>
            </p:cNvPr>
            <p:cNvSpPr/>
            <p:nvPr/>
          </p:nvSpPr>
          <p:spPr>
            <a:xfrm>
              <a:off x="365760" y="3364991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79">
                  <a:moveTo>
                    <a:pt x="109728" y="0"/>
                  </a:moveTo>
                  <a:lnTo>
                    <a:pt x="4553710" y="0"/>
                  </a:lnTo>
                  <a:lnTo>
                    <a:pt x="4596422" y="8623"/>
                  </a:lnTo>
                  <a:lnTo>
                    <a:pt x="4631301" y="32138"/>
                  </a:lnTo>
                  <a:lnTo>
                    <a:pt x="4654816" y="67017"/>
                  </a:lnTo>
                  <a:lnTo>
                    <a:pt x="4663440" y="109728"/>
                  </a:lnTo>
                  <a:lnTo>
                    <a:pt x="4663440" y="530351"/>
                  </a:lnTo>
                  <a:lnTo>
                    <a:pt x="4654816" y="573062"/>
                  </a:lnTo>
                  <a:lnTo>
                    <a:pt x="4631301" y="607941"/>
                  </a:lnTo>
                  <a:lnTo>
                    <a:pt x="4596422" y="631456"/>
                  </a:lnTo>
                  <a:lnTo>
                    <a:pt x="4553710" y="640080"/>
                  </a:lnTo>
                  <a:lnTo>
                    <a:pt x="109728" y="640080"/>
                  </a:lnTo>
                  <a:lnTo>
                    <a:pt x="67017" y="631456"/>
                  </a:lnTo>
                  <a:lnTo>
                    <a:pt x="32138" y="607941"/>
                  </a:lnTo>
                  <a:lnTo>
                    <a:pt x="8623" y="573062"/>
                  </a:lnTo>
                  <a:lnTo>
                    <a:pt x="0" y="530351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699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object 34">
              <a:extLst>
                <a:ext uri="{FF2B5EF4-FFF2-40B4-BE49-F238E27FC236}">
                  <a16:creationId xmlns:a16="http://schemas.microsoft.com/office/drawing/2014/main" id="{41BF5B04-7899-A4F7-8334-BEB8EBB18F4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820" y="3540728"/>
              <a:ext cx="266699" cy="266700"/>
            </a:xfrm>
            <a:prstGeom prst="rect">
              <a:avLst/>
            </a:prstGeom>
          </p:spPr>
        </p:pic>
      </p:grpSp>
      <p:sp>
        <p:nvSpPr>
          <p:cNvPr id="43" name="object 35">
            <a:extLst>
              <a:ext uri="{FF2B5EF4-FFF2-40B4-BE49-F238E27FC236}">
                <a16:creationId xmlns:a16="http://schemas.microsoft.com/office/drawing/2014/main" id="{F483F6DA-BAAD-0268-5198-08EB00CF9B75}"/>
              </a:ext>
            </a:extLst>
          </p:cNvPr>
          <p:cNvSpPr txBox="1"/>
          <p:nvPr/>
        </p:nvSpPr>
        <p:spPr>
          <a:xfrm>
            <a:off x="1385145" y="4754983"/>
            <a:ext cx="115702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1600" b="1" spc="21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6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36">
            <a:extLst>
              <a:ext uri="{FF2B5EF4-FFF2-40B4-BE49-F238E27FC236}">
                <a16:creationId xmlns:a16="http://schemas.microsoft.com/office/drawing/2014/main" id="{0BE81594-3440-03B9-637D-070F9F5FD13A}"/>
              </a:ext>
            </a:extLst>
          </p:cNvPr>
          <p:cNvSpPr txBox="1"/>
          <p:nvPr/>
        </p:nvSpPr>
        <p:spPr>
          <a:xfrm>
            <a:off x="3152983" y="4750445"/>
            <a:ext cx="228515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sz="1400" spc="-3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400" spc="-3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sz="1400" spc="-3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object 37">
            <a:extLst>
              <a:ext uri="{FF2B5EF4-FFF2-40B4-BE49-F238E27FC236}">
                <a16:creationId xmlns:a16="http://schemas.microsoft.com/office/drawing/2014/main" id="{3DDE16FC-0C7F-A788-D68B-A0B26F222B1D}"/>
              </a:ext>
            </a:extLst>
          </p:cNvPr>
          <p:cNvGrpSpPr/>
          <p:nvPr/>
        </p:nvGrpSpPr>
        <p:grpSpPr>
          <a:xfrm>
            <a:off x="379665" y="5354003"/>
            <a:ext cx="6505787" cy="1141307"/>
            <a:chOff x="284750" y="4015502"/>
            <a:chExt cx="4879340" cy="855980"/>
          </a:xfrm>
        </p:grpSpPr>
        <p:pic>
          <p:nvPicPr>
            <p:cNvPr id="46" name="object 38">
              <a:extLst>
                <a:ext uri="{FF2B5EF4-FFF2-40B4-BE49-F238E27FC236}">
                  <a16:creationId xmlns:a16="http://schemas.microsoft.com/office/drawing/2014/main" id="{2AEB3E65-5273-5B1A-78EC-6B83FC9421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50" y="4015502"/>
              <a:ext cx="4879340" cy="855980"/>
            </a:xfrm>
            <a:prstGeom prst="rect">
              <a:avLst/>
            </a:prstGeom>
          </p:spPr>
        </p:pic>
        <p:sp>
          <p:nvSpPr>
            <p:cNvPr id="47" name="object 39">
              <a:extLst>
                <a:ext uri="{FF2B5EF4-FFF2-40B4-BE49-F238E27FC236}">
                  <a16:creationId xmlns:a16="http://schemas.microsoft.com/office/drawing/2014/main" id="{755F8F08-9342-5B7B-60DC-5626C1EC7648}"/>
                </a:ext>
              </a:extLst>
            </p:cNvPr>
            <p:cNvSpPr/>
            <p:nvPr/>
          </p:nvSpPr>
          <p:spPr>
            <a:xfrm>
              <a:off x="365760" y="4096511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79">
                  <a:moveTo>
                    <a:pt x="455371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8"/>
                  </a:lnTo>
                  <a:lnTo>
                    <a:pt x="0" y="530351"/>
                  </a:lnTo>
                  <a:lnTo>
                    <a:pt x="8623" y="573062"/>
                  </a:lnTo>
                  <a:lnTo>
                    <a:pt x="32138" y="607941"/>
                  </a:lnTo>
                  <a:lnTo>
                    <a:pt x="67017" y="631456"/>
                  </a:lnTo>
                  <a:lnTo>
                    <a:pt x="109728" y="640080"/>
                  </a:lnTo>
                  <a:lnTo>
                    <a:pt x="4553710" y="640080"/>
                  </a:lnTo>
                  <a:lnTo>
                    <a:pt x="4596422" y="631456"/>
                  </a:lnTo>
                  <a:lnTo>
                    <a:pt x="4631301" y="607941"/>
                  </a:lnTo>
                  <a:lnTo>
                    <a:pt x="4654816" y="573062"/>
                  </a:lnTo>
                  <a:lnTo>
                    <a:pt x="4663440" y="530351"/>
                  </a:lnTo>
                  <a:lnTo>
                    <a:pt x="4663440" y="109728"/>
                  </a:lnTo>
                  <a:lnTo>
                    <a:pt x="4654816" y="67017"/>
                  </a:lnTo>
                  <a:lnTo>
                    <a:pt x="4631301" y="32138"/>
                  </a:lnTo>
                  <a:lnTo>
                    <a:pt x="4596422" y="8623"/>
                  </a:lnTo>
                  <a:lnTo>
                    <a:pt x="4553710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bject 40">
              <a:extLst>
                <a:ext uri="{FF2B5EF4-FFF2-40B4-BE49-F238E27FC236}">
                  <a16:creationId xmlns:a16="http://schemas.microsoft.com/office/drawing/2014/main" id="{3824CADC-F424-3F96-E9FC-AF30A9ED2844}"/>
                </a:ext>
              </a:extLst>
            </p:cNvPr>
            <p:cNvSpPr/>
            <p:nvPr/>
          </p:nvSpPr>
          <p:spPr>
            <a:xfrm>
              <a:off x="365760" y="4096511"/>
              <a:ext cx="4663440" cy="640080"/>
            </a:xfrm>
            <a:custGeom>
              <a:avLst/>
              <a:gdLst/>
              <a:ahLst/>
              <a:cxnLst/>
              <a:rect l="l" t="t" r="r" b="b"/>
              <a:pathLst>
                <a:path w="4663440" h="640079">
                  <a:moveTo>
                    <a:pt x="109728" y="0"/>
                  </a:moveTo>
                  <a:lnTo>
                    <a:pt x="4553710" y="0"/>
                  </a:lnTo>
                  <a:lnTo>
                    <a:pt x="4596422" y="8623"/>
                  </a:lnTo>
                  <a:lnTo>
                    <a:pt x="4631301" y="32138"/>
                  </a:lnTo>
                  <a:lnTo>
                    <a:pt x="4654816" y="67017"/>
                  </a:lnTo>
                  <a:lnTo>
                    <a:pt x="4663440" y="109728"/>
                  </a:lnTo>
                  <a:lnTo>
                    <a:pt x="4663440" y="530351"/>
                  </a:lnTo>
                  <a:lnTo>
                    <a:pt x="4654816" y="573062"/>
                  </a:lnTo>
                  <a:lnTo>
                    <a:pt x="4631301" y="607941"/>
                  </a:lnTo>
                  <a:lnTo>
                    <a:pt x="4596422" y="631456"/>
                  </a:lnTo>
                  <a:lnTo>
                    <a:pt x="4553710" y="640080"/>
                  </a:lnTo>
                  <a:lnTo>
                    <a:pt x="109728" y="640080"/>
                  </a:lnTo>
                  <a:lnTo>
                    <a:pt x="67017" y="631456"/>
                  </a:lnTo>
                  <a:lnTo>
                    <a:pt x="32138" y="607941"/>
                  </a:lnTo>
                  <a:lnTo>
                    <a:pt x="8623" y="573062"/>
                  </a:lnTo>
                  <a:lnTo>
                    <a:pt x="0" y="530351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699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9" name="object 41">
              <a:extLst>
                <a:ext uri="{FF2B5EF4-FFF2-40B4-BE49-F238E27FC236}">
                  <a16:creationId xmlns:a16="http://schemas.microsoft.com/office/drawing/2014/main" id="{22D9CE3D-BC46-745D-2B19-7D5DF7C71D3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1820" y="4272247"/>
              <a:ext cx="266699" cy="266700"/>
            </a:xfrm>
            <a:prstGeom prst="rect">
              <a:avLst/>
            </a:prstGeom>
          </p:spPr>
        </p:pic>
      </p:grpSp>
      <p:sp>
        <p:nvSpPr>
          <p:cNvPr id="50" name="object 42">
            <a:extLst>
              <a:ext uri="{FF2B5EF4-FFF2-40B4-BE49-F238E27FC236}">
                <a16:creationId xmlns:a16="http://schemas.microsoft.com/office/drawing/2014/main" id="{B9C35EE6-43F6-B5A9-5414-46881B2F6697}"/>
              </a:ext>
            </a:extLst>
          </p:cNvPr>
          <p:cNvSpPr txBox="1"/>
          <p:nvPr/>
        </p:nvSpPr>
        <p:spPr>
          <a:xfrm>
            <a:off x="1385143" y="5730347"/>
            <a:ext cx="158193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</a:t>
            </a:r>
            <a:r>
              <a:rPr sz="1600" b="1" spc="225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7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43">
            <a:extLst>
              <a:ext uri="{FF2B5EF4-FFF2-40B4-BE49-F238E27FC236}">
                <a16:creationId xmlns:a16="http://schemas.microsoft.com/office/drawing/2014/main" id="{12B9C02C-B67C-849E-D50E-4B7ADAE8B823}"/>
              </a:ext>
            </a:extLst>
          </p:cNvPr>
          <p:cNvSpPr txBox="1"/>
          <p:nvPr/>
        </p:nvSpPr>
        <p:spPr>
          <a:xfrm>
            <a:off x="3152983" y="5737380"/>
            <a:ext cx="222842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sz="1400" spc="1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44">
            <a:extLst>
              <a:ext uri="{FF2B5EF4-FFF2-40B4-BE49-F238E27FC236}">
                <a16:creationId xmlns:a16="http://schemas.microsoft.com/office/drawing/2014/main" id="{852F0290-2986-EC88-383D-480AC4737CF3}"/>
              </a:ext>
            </a:extLst>
          </p:cNvPr>
          <p:cNvSpPr txBox="1"/>
          <p:nvPr/>
        </p:nvSpPr>
        <p:spPr>
          <a:xfrm>
            <a:off x="7680960" y="1521196"/>
            <a:ext cx="377920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b="1" spc="-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ActionsToday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object 45">
            <a:extLst>
              <a:ext uri="{FF2B5EF4-FFF2-40B4-BE49-F238E27FC236}">
                <a16:creationId xmlns:a16="http://schemas.microsoft.com/office/drawing/2014/main" id="{80645634-5C52-1CF7-BD4F-397FBCF00453}"/>
              </a:ext>
            </a:extLst>
          </p:cNvPr>
          <p:cNvGrpSpPr/>
          <p:nvPr/>
        </p:nvGrpSpPr>
        <p:grpSpPr>
          <a:xfrm>
            <a:off x="7672492" y="2368972"/>
            <a:ext cx="3796453" cy="930487"/>
            <a:chOff x="5754370" y="1776729"/>
            <a:chExt cx="2847340" cy="697865"/>
          </a:xfrm>
        </p:grpSpPr>
        <p:sp>
          <p:nvSpPr>
            <p:cNvPr id="54" name="object 46">
              <a:extLst>
                <a:ext uri="{FF2B5EF4-FFF2-40B4-BE49-F238E27FC236}">
                  <a16:creationId xmlns:a16="http://schemas.microsoft.com/office/drawing/2014/main" id="{B61B6B0A-25DD-71A7-89DB-917961CFCDE6}"/>
                </a:ext>
              </a:extLst>
            </p:cNvPr>
            <p:cNvSpPr/>
            <p:nvPr/>
          </p:nvSpPr>
          <p:spPr>
            <a:xfrm>
              <a:off x="5760720" y="1783079"/>
              <a:ext cx="2834640" cy="0"/>
            </a:xfrm>
            <a:custGeom>
              <a:avLst/>
              <a:gdLst/>
              <a:ahLst/>
              <a:cxnLst/>
              <a:rect l="l" t="t" r="r" b="b"/>
              <a:pathLst>
                <a:path w="2834640">
                  <a:moveTo>
                    <a:pt x="0" y="0"/>
                  </a:moveTo>
                  <a:lnTo>
                    <a:pt x="283464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object 47">
              <a:extLst>
                <a:ext uri="{FF2B5EF4-FFF2-40B4-BE49-F238E27FC236}">
                  <a16:creationId xmlns:a16="http://schemas.microsoft.com/office/drawing/2014/main" id="{D050252A-C555-EA88-7594-F10A6B0052CC}"/>
                </a:ext>
              </a:extLst>
            </p:cNvPr>
            <p:cNvSpPr/>
            <p:nvPr/>
          </p:nvSpPr>
          <p:spPr>
            <a:xfrm>
              <a:off x="5761629" y="1966869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271981" y="0"/>
                  </a:moveTo>
                  <a:lnTo>
                    <a:pt x="229120" y="0"/>
                  </a:lnTo>
                  <a:lnTo>
                    <a:pt x="186761" y="7274"/>
                  </a:lnTo>
                  <a:lnTo>
                    <a:pt x="145909" y="21822"/>
                  </a:lnTo>
                  <a:lnTo>
                    <a:pt x="107568" y="43645"/>
                  </a:lnTo>
                  <a:lnTo>
                    <a:pt x="72741" y="72741"/>
                  </a:lnTo>
                  <a:lnTo>
                    <a:pt x="43645" y="107568"/>
                  </a:lnTo>
                  <a:lnTo>
                    <a:pt x="21822" y="145909"/>
                  </a:lnTo>
                  <a:lnTo>
                    <a:pt x="7274" y="186761"/>
                  </a:lnTo>
                  <a:lnTo>
                    <a:pt x="0" y="229120"/>
                  </a:lnTo>
                  <a:lnTo>
                    <a:pt x="0" y="271981"/>
                  </a:lnTo>
                  <a:lnTo>
                    <a:pt x="7274" y="314339"/>
                  </a:lnTo>
                  <a:lnTo>
                    <a:pt x="21822" y="355192"/>
                  </a:lnTo>
                  <a:lnTo>
                    <a:pt x="43645" y="393533"/>
                  </a:lnTo>
                  <a:lnTo>
                    <a:pt x="72741" y="428359"/>
                  </a:lnTo>
                  <a:lnTo>
                    <a:pt x="107568" y="457456"/>
                  </a:lnTo>
                  <a:lnTo>
                    <a:pt x="145909" y="479278"/>
                  </a:lnTo>
                  <a:lnTo>
                    <a:pt x="186761" y="493827"/>
                  </a:lnTo>
                  <a:lnTo>
                    <a:pt x="229120" y="501101"/>
                  </a:lnTo>
                  <a:lnTo>
                    <a:pt x="271981" y="501101"/>
                  </a:lnTo>
                  <a:lnTo>
                    <a:pt x="314339" y="493827"/>
                  </a:lnTo>
                  <a:lnTo>
                    <a:pt x="355192" y="479278"/>
                  </a:lnTo>
                  <a:lnTo>
                    <a:pt x="393533" y="457456"/>
                  </a:lnTo>
                  <a:lnTo>
                    <a:pt x="428359" y="428359"/>
                  </a:lnTo>
                  <a:lnTo>
                    <a:pt x="457456" y="393533"/>
                  </a:lnTo>
                  <a:lnTo>
                    <a:pt x="479278" y="355192"/>
                  </a:lnTo>
                  <a:lnTo>
                    <a:pt x="493827" y="314339"/>
                  </a:lnTo>
                  <a:lnTo>
                    <a:pt x="501101" y="271981"/>
                  </a:lnTo>
                  <a:lnTo>
                    <a:pt x="501101" y="229120"/>
                  </a:lnTo>
                  <a:lnTo>
                    <a:pt x="493827" y="186761"/>
                  </a:lnTo>
                  <a:lnTo>
                    <a:pt x="479278" y="145909"/>
                  </a:lnTo>
                  <a:lnTo>
                    <a:pt x="457456" y="107568"/>
                  </a:lnTo>
                  <a:lnTo>
                    <a:pt x="428359" y="72741"/>
                  </a:lnTo>
                  <a:lnTo>
                    <a:pt x="393533" y="43645"/>
                  </a:lnTo>
                  <a:lnTo>
                    <a:pt x="355192" y="21822"/>
                  </a:lnTo>
                  <a:lnTo>
                    <a:pt x="314339" y="7274"/>
                  </a:lnTo>
                  <a:lnTo>
                    <a:pt x="271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bject 48">
              <a:extLst>
                <a:ext uri="{FF2B5EF4-FFF2-40B4-BE49-F238E27FC236}">
                  <a16:creationId xmlns:a16="http://schemas.microsoft.com/office/drawing/2014/main" id="{45912086-D482-C4ED-3964-1C68AAF21918}"/>
                </a:ext>
              </a:extLst>
            </p:cNvPr>
            <p:cNvSpPr/>
            <p:nvPr/>
          </p:nvSpPr>
          <p:spPr>
            <a:xfrm>
              <a:off x="5761629" y="1966869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428359" y="72741"/>
                  </a:moveTo>
                  <a:lnTo>
                    <a:pt x="457456" y="107567"/>
                  </a:lnTo>
                  <a:lnTo>
                    <a:pt x="479279" y="145909"/>
                  </a:lnTo>
                  <a:lnTo>
                    <a:pt x="493827" y="186761"/>
                  </a:lnTo>
                  <a:lnTo>
                    <a:pt x="501101" y="229120"/>
                  </a:lnTo>
                  <a:lnTo>
                    <a:pt x="501101" y="271981"/>
                  </a:lnTo>
                  <a:lnTo>
                    <a:pt x="493827" y="314340"/>
                  </a:lnTo>
                  <a:lnTo>
                    <a:pt x="479279" y="355192"/>
                  </a:lnTo>
                  <a:lnTo>
                    <a:pt x="457456" y="393533"/>
                  </a:lnTo>
                  <a:lnTo>
                    <a:pt x="428359" y="428359"/>
                  </a:lnTo>
                  <a:lnTo>
                    <a:pt x="393533" y="457456"/>
                  </a:lnTo>
                  <a:lnTo>
                    <a:pt x="355192" y="479279"/>
                  </a:lnTo>
                  <a:lnTo>
                    <a:pt x="314340" y="493827"/>
                  </a:lnTo>
                  <a:lnTo>
                    <a:pt x="271981" y="501101"/>
                  </a:lnTo>
                  <a:lnTo>
                    <a:pt x="229120" y="501101"/>
                  </a:lnTo>
                  <a:lnTo>
                    <a:pt x="186761" y="493827"/>
                  </a:lnTo>
                  <a:lnTo>
                    <a:pt x="145909" y="479279"/>
                  </a:lnTo>
                  <a:lnTo>
                    <a:pt x="107567" y="457456"/>
                  </a:lnTo>
                  <a:lnTo>
                    <a:pt x="72741" y="428359"/>
                  </a:lnTo>
                  <a:lnTo>
                    <a:pt x="43644" y="393533"/>
                  </a:lnTo>
                  <a:lnTo>
                    <a:pt x="21822" y="355192"/>
                  </a:lnTo>
                  <a:lnTo>
                    <a:pt x="7274" y="314340"/>
                  </a:lnTo>
                  <a:lnTo>
                    <a:pt x="0" y="271981"/>
                  </a:lnTo>
                  <a:lnTo>
                    <a:pt x="0" y="229120"/>
                  </a:lnTo>
                  <a:lnTo>
                    <a:pt x="7274" y="186761"/>
                  </a:lnTo>
                  <a:lnTo>
                    <a:pt x="21822" y="145909"/>
                  </a:lnTo>
                  <a:lnTo>
                    <a:pt x="43644" y="107567"/>
                  </a:lnTo>
                  <a:lnTo>
                    <a:pt x="72741" y="72741"/>
                  </a:lnTo>
                  <a:lnTo>
                    <a:pt x="107567" y="43644"/>
                  </a:lnTo>
                  <a:lnTo>
                    <a:pt x="145909" y="21822"/>
                  </a:lnTo>
                  <a:lnTo>
                    <a:pt x="186761" y="7274"/>
                  </a:lnTo>
                  <a:lnTo>
                    <a:pt x="229120" y="0"/>
                  </a:lnTo>
                  <a:lnTo>
                    <a:pt x="271981" y="0"/>
                  </a:lnTo>
                  <a:lnTo>
                    <a:pt x="314340" y="7274"/>
                  </a:lnTo>
                  <a:lnTo>
                    <a:pt x="355192" y="21822"/>
                  </a:lnTo>
                  <a:lnTo>
                    <a:pt x="393533" y="43644"/>
                  </a:lnTo>
                  <a:lnTo>
                    <a:pt x="428359" y="7274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object 49">
            <a:extLst>
              <a:ext uri="{FF2B5EF4-FFF2-40B4-BE49-F238E27FC236}">
                <a16:creationId xmlns:a16="http://schemas.microsoft.com/office/drawing/2014/main" id="{2C524C25-8B42-C27E-8D68-45409836CF8B}"/>
              </a:ext>
            </a:extLst>
          </p:cNvPr>
          <p:cNvSpPr txBox="1"/>
          <p:nvPr/>
        </p:nvSpPr>
        <p:spPr>
          <a:xfrm>
            <a:off x="7930645" y="2786692"/>
            <a:ext cx="1718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50">
            <a:extLst>
              <a:ext uri="{FF2B5EF4-FFF2-40B4-BE49-F238E27FC236}">
                <a16:creationId xmlns:a16="http://schemas.microsoft.com/office/drawing/2014/main" id="{6FF682DF-2074-38A4-A96A-9394196D1F41}"/>
              </a:ext>
            </a:extLst>
          </p:cNvPr>
          <p:cNvSpPr txBox="1"/>
          <p:nvPr/>
        </p:nvSpPr>
        <p:spPr>
          <a:xfrm>
            <a:off x="8456504" y="2717800"/>
            <a:ext cx="1688253" cy="5205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object 51">
            <a:extLst>
              <a:ext uri="{FF2B5EF4-FFF2-40B4-BE49-F238E27FC236}">
                <a16:creationId xmlns:a16="http://schemas.microsoft.com/office/drawing/2014/main" id="{D02CE243-7EC0-669B-E4B4-1C6ECCC8E8C8}"/>
              </a:ext>
            </a:extLst>
          </p:cNvPr>
          <p:cNvGrpSpPr/>
          <p:nvPr/>
        </p:nvGrpSpPr>
        <p:grpSpPr>
          <a:xfrm>
            <a:off x="7673704" y="4503785"/>
            <a:ext cx="685800" cy="685800"/>
            <a:chOff x="5755279" y="3377839"/>
            <a:chExt cx="514350" cy="514350"/>
          </a:xfrm>
        </p:grpSpPr>
        <p:sp>
          <p:nvSpPr>
            <p:cNvPr id="60" name="object 52">
              <a:extLst>
                <a:ext uri="{FF2B5EF4-FFF2-40B4-BE49-F238E27FC236}">
                  <a16:creationId xmlns:a16="http://schemas.microsoft.com/office/drawing/2014/main" id="{27F1B96B-A307-945D-3B7A-CC19A31C26F4}"/>
                </a:ext>
              </a:extLst>
            </p:cNvPr>
            <p:cNvSpPr/>
            <p:nvPr/>
          </p:nvSpPr>
          <p:spPr>
            <a:xfrm>
              <a:off x="5761629" y="3384189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271981" y="0"/>
                  </a:moveTo>
                  <a:lnTo>
                    <a:pt x="229120" y="0"/>
                  </a:lnTo>
                  <a:lnTo>
                    <a:pt x="186761" y="7274"/>
                  </a:lnTo>
                  <a:lnTo>
                    <a:pt x="145909" y="21822"/>
                  </a:lnTo>
                  <a:lnTo>
                    <a:pt x="107568" y="43645"/>
                  </a:lnTo>
                  <a:lnTo>
                    <a:pt x="72741" y="72741"/>
                  </a:lnTo>
                  <a:lnTo>
                    <a:pt x="43645" y="107568"/>
                  </a:lnTo>
                  <a:lnTo>
                    <a:pt x="21822" y="145909"/>
                  </a:lnTo>
                  <a:lnTo>
                    <a:pt x="7274" y="186761"/>
                  </a:lnTo>
                  <a:lnTo>
                    <a:pt x="0" y="229120"/>
                  </a:lnTo>
                  <a:lnTo>
                    <a:pt x="0" y="271981"/>
                  </a:lnTo>
                  <a:lnTo>
                    <a:pt x="7274" y="314339"/>
                  </a:lnTo>
                  <a:lnTo>
                    <a:pt x="21822" y="355192"/>
                  </a:lnTo>
                  <a:lnTo>
                    <a:pt x="43645" y="393533"/>
                  </a:lnTo>
                  <a:lnTo>
                    <a:pt x="72741" y="428359"/>
                  </a:lnTo>
                  <a:lnTo>
                    <a:pt x="107568" y="457456"/>
                  </a:lnTo>
                  <a:lnTo>
                    <a:pt x="145909" y="479278"/>
                  </a:lnTo>
                  <a:lnTo>
                    <a:pt x="186761" y="493827"/>
                  </a:lnTo>
                  <a:lnTo>
                    <a:pt x="229120" y="501101"/>
                  </a:lnTo>
                  <a:lnTo>
                    <a:pt x="271981" y="501101"/>
                  </a:lnTo>
                  <a:lnTo>
                    <a:pt x="314339" y="493827"/>
                  </a:lnTo>
                  <a:lnTo>
                    <a:pt x="355192" y="479278"/>
                  </a:lnTo>
                  <a:lnTo>
                    <a:pt x="393533" y="457456"/>
                  </a:lnTo>
                  <a:lnTo>
                    <a:pt x="428359" y="428359"/>
                  </a:lnTo>
                  <a:lnTo>
                    <a:pt x="457456" y="393533"/>
                  </a:lnTo>
                  <a:lnTo>
                    <a:pt x="479278" y="355192"/>
                  </a:lnTo>
                  <a:lnTo>
                    <a:pt x="493827" y="314339"/>
                  </a:lnTo>
                  <a:lnTo>
                    <a:pt x="501101" y="271981"/>
                  </a:lnTo>
                  <a:lnTo>
                    <a:pt x="501101" y="229120"/>
                  </a:lnTo>
                  <a:lnTo>
                    <a:pt x="493827" y="186761"/>
                  </a:lnTo>
                  <a:lnTo>
                    <a:pt x="479278" y="145909"/>
                  </a:lnTo>
                  <a:lnTo>
                    <a:pt x="457456" y="107568"/>
                  </a:lnTo>
                  <a:lnTo>
                    <a:pt x="428359" y="72741"/>
                  </a:lnTo>
                  <a:lnTo>
                    <a:pt x="393533" y="43645"/>
                  </a:lnTo>
                  <a:lnTo>
                    <a:pt x="355192" y="21822"/>
                  </a:lnTo>
                  <a:lnTo>
                    <a:pt x="314339" y="7274"/>
                  </a:lnTo>
                  <a:lnTo>
                    <a:pt x="271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object 53">
              <a:extLst>
                <a:ext uri="{FF2B5EF4-FFF2-40B4-BE49-F238E27FC236}">
                  <a16:creationId xmlns:a16="http://schemas.microsoft.com/office/drawing/2014/main" id="{2234E83A-471F-BB2F-E7DA-5E7C44D99E7A}"/>
                </a:ext>
              </a:extLst>
            </p:cNvPr>
            <p:cNvSpPr/>
            <p:nvPr/>
          </p:nvSpPr>
          <p:spPr>
            <a:xfrm>
              <a:off x="5761629" y="3384189"/>
              <a:ext cx="501650" cy="501650"/>
            </a:xfrm>
            <a:custGeom>
              <a:avLst/>
              <a:gdLst/>
              <a:ahLst/>
              <a:cxnLst/>
              <a:rect l="l" t="t" r="r" b="b"/>
              <a:pathLst>
                <a:path w="501650" h="501650">
                  <a:moveTo>
                    <a:pt x="428359" y="72741"/>
                  </a:moveTo>
                  <a:lnTo>
                    <a:pt x="457456" y="107567"/>
                  </a:lnTo>
                  <a:lnTo>
                    <a:pt x="479279" y="145909"/>
                  </a:lnTo>
                  <a:lnTo>
                    <a:pt x="493827" y="186761"/>
                  </a:lnTo>
                  <a:lnTo>
                    <a:pt x="501101" y="229120"/>
                  </a:lnTo>
                  <a:lnTo>
                    <a:pt x="501101" y="271981"/>
                  </a:lnTo>
                  <a:lnTo>
                    <a:pt x="493827" y="314340"/>
                  </a:lnTo>
                  <a:lnTo>
                    <a:pt x="479279" y="355192"/>
                  </a:lnTo>
                  <a:lnTo>
                    <a:pt x="457456" y="393533"/>
                  </a:lnTo>
                  <a:lnTo>
                    <a:pt x="428359" y="428359"/>
                  </a:lnTo>
                  <a:lnTo>
                    <a:pt x="393533" y="457456"/>
                  </a:lnTo>
                  <a:lnTo>
                    <a:pt x="355192" y="479279"/>
                  </a:lnTo>
                  <a:lnTo>
                    <a:pt x="314340" y="493827"/>
                  </a:lnTo>
                  <a:lnTo>
                    <a:pt x="271981" y="501101"/>
                  </a:lnTo>
                  <a:lnTo>
                    <a:pt x="229120" y="501101"/>
                  </a:lnTo>
                  <a:lnTo>
                    <a:pt x="186761" y="493827"/>
                  </a:lnTo>
                  <a:lnTo>
                    <a:pt x="145909" y="479279"/>
                  </a:lnTo>
                  <a:lnTo>
                    <a:pt x="107567" y="457456"/>
                  </a:lnTo>
                  <a:lnTo>
                    <a:pt x="72741" y="428359"/>
                  </a:lnTo>
                  <a:lnTo>
                    <a:pt x="43644" y="393533"/>
                  </a:lnTo>
                  <a:lnTo>
                    <a:pt x="21822" y="355192"/>
                  </a:lnTo>
                  <a:lnTo>
                    <a:pt x="7274" y="314340"/>
                  </a:lnTo>
                  <a:lnTo>
                    <a:pt x="0" y="271981"/>
                  </a:lnTo>
                  <a:lnTo>
                    <a:pt x="0" y="229120"/>
                  </a:lnTo>
                  <a:lnTo>
                    <a:pt x="7274" y="186761"/>
                  </a:lnTo>
                  <a:lnTo>
                    <a:pt x="21822" y="145909"/>
                  </a:lnTo>
                  <a:lnTo>
                    <a:pt x="43644" y="107567"/>
                  </a:lnTo>
                  <a:lnTo>
                    <a:pt x="72741" y="72741"/>
                  </a:lnTo>
                  <a:lnTo>
                    <a:pt x="107567" y="43644"/>
                  </a:lnTo>
                  <a:lnTo>
                    <a:pt x="145909" y="21822"/>
                  </a:lnTo>
                  <a:lnTo>
                    <a:pt x="186761" y="7274"/>
                  </a:lnTo>
                  <a:lnTo>
                    <a:pt x="229120" y="0"/>
                  </a:lnTo>
                  <a:lnTo>
                    <a:pt x="271981" y="0"/>
                  </a:lnTo>
                  <a:lnTo>
                    <a:pt x="314340" y="7274"/>
                  </a:lnTo>
                  <a:lnTo>
                    <a:pt x="355192" y="21822"/>
                  </a:lnTo>
                  <a:lnTo>
                    <a:pt x="393533" y="43644"/>
                  </a:lnTo>
                  <a:lnTo>
                    <a:pt x="428359" y="7274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object 54">
            <a:extLst>
              <a:ext uri="{FF2B5EF4-FFF2-40B4-BE49-F238E27FC236}">
                <a16:creationId xmlns:a16="http://schemas.microsoft.com/office/drawing/2014/main" id="{4AF830E4-2C0A-90FE-56AC-3CE89638D895}"/>
              </a:ext>
            </a:extLst>
          </p:cNvPr>
          <p:cNvSpPr txBox="1"/>
          <p:nvPr/>
        </p:nvSpPr>
        <p:spPr>
          <a:xfrm>
            <a:off x="7930645" y="4676455"/>
            <a:ext cx="1718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0" dirty="0">
                <a:solidFill>
                  <a:srgbClr val="0B8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55">
            <a:extLst>
              <a:ext uri="{FF2B5EF4-FFF2-40B4-BE49-F238E27FC236}">
                <a16:creationId xmlns:a16="http://schemas.microsoft.com/office/drawing/2014/main" id="{702072F2-DF84-993F-A69D-3AC30A181F69}"/>
              </a:ext>
            </a:extLst>
          </p:cNvPr>
          <p:cNvSpPr txBox="1"/>
          <p:nvPr/>
        </p:nvSpPr>
        <p:spPr>
          <a:xfrm>
            <a:off x="8456504" y="4648200"/>
            <a:ext cx="2025227" cy="5205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risk-based intake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086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3BBD6-F83F-0FCD-D245-7415C418A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CF6B13-4E16-AC8E-4323-A7B9E8A11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2870431-BDCA-46C0-42E3-44B5F81008E3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35F9C02-E078-17CE-16CB-BC7EEA41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2446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  <a:cs typeface="Arial"/>
              </a:rPr>
              <a:t>Resources:</a:t>
            </a:r>
            <a:r>
              <a:rPr lang="en-US" b="1" spc="-50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Keeping</a:t>
            </a:r>
            <a:r>
              <a:rPr lang="en-US" b="1" spc="-4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up</a:t>
            </a:r>
            <a:r>
              <a:rPr lang="en-US" b="1" spc="-50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with</a:t>
            </a:r>
            <a:r>
              <a:rPr lang="en-US" b="1" spc="-12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dirty="0">
                <a:solidFill>
                  <a:srgbClr val="CD9D69"/>
                </a:solidFill>
                <a:cs typeface="Arial"/>
              </a:rPr>
              <a:t>AI</a:t>
            </a:r>
            <a:r>
              <a:rPr lang="en-US" b="1" spc="-45" dirty="0">
                <a:solidFill>
                  <a:srgbClr val="CD9D69"/>
                </a:solidFill>
                <a:cs typeface="Arial"/>
              </a:rPr>
              <a:t> </a:t>
            </a:r>
            <a:r>
              <a:rPr lang="en-US" b="1" spc="-10" dirty="0">
                <a:solidFill>
                  <a:srgbClr val="CD9D69"/>
                </a:solidFill>
                <a:cs typeface="Arial"/>
              </a:rPr>
              <a:t>Trends</a:t>
            </a:r>
            <a:endParaRPr lang="en-US" b="1" dirty="0">
              <a:solidFill>
                <a:srgbClr val="CD9D69"/>
              </a:solidFill>
              <a:cs typeface="Arial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D6916003-5968-7186-599A-158BA0F20FFF}"/>
              </a:ext>
            </a:extLst>
          </p:cNvPr>
          <p:cNvSpPr txBox="1"/>
          <p:nvPr/>
        </p:nvSpPr>
        <p:spPr>
          <a:xfrm>
            <a:off x="10723057" y="6424274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727853FD-B676-40D1-9B6C-89294F443C28}"/>
              </a:ext>
            </a:extLst>
          </p:cNvPr>
          <p:cNvSpPr txBox="1">
            <a:spLocks/>
          </p:cNvSpPr>
          <p:nvPr/>
        </p:nvSpPr>
        <p:spPr>
          <a:xfrm>
            <a:off x="390397" y="1521120"/>
            <a:ext cx="11103264" cy="39203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CD9D6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949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949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949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949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6375" indent="-193675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dirty="0">
                <a:solidFill>
                  <a:srgbClr val="3F4A59"/>
                </a:solidFill>
                <a:latin typeface="+mj-lt"/>
              </a:rPr>
              <a:t>Daily</a:t>
            </a:r>
            <a:r>
              <a:rPr lang="en-US" b="0" spc="-8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Security</a:t>
            </a:r>
            <a:r>
              <a:rPr lang="en-US" b="0" spc="-5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spc="-10" dirty="0">
                <a:solidFill>
                  <a:srgbClr val="3F4A59"/>
                </a:solidFill>
                <a:latin typeface="+mj-lt"/>
              </a:rPr>
              <a:t>Brief</a:t>
            </a:r>
            <a:r>
              <a:rPr lang="en-US" b="0" spc="-12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spc="-10" dirty="0">
                <a:solidFill>
                  <a:srgbClr val="3F4A59"/>
                </a:solidFill>
                <a:latin typeface="+mj-lt"/>
              </a:rPr>
              <a:t>Agents</a:t>
            </a:r>
          </a:p>
          <a:p>
            <a:pPr marL="589280" lvl="1" indent="-195580">
              <a:lnSpc>
                <a:spcPct val="100000"/>
              </a:lnSpc>
              <a:spcBef>
                <a:spcPts val="0"/>
              </a:spcBef>
              <a:tabLst>
                <a:tab pos="589280" algn="l"/>
              </a:tabLst>
            </a:pP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My</a:t>
            </a:r>
            <a:r>
              <a:rPr lang="en-US" sz="1800" i="1" spc="40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own</a:t>
            </a:r>
            <a:r>
              <a:rPr lang="en-US" sz="1800" i="1" spc="40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Claude</a:t>
            </a:r>
            <a:r>
              <a:rPr lang="en-US" sz="1800" i="1" spc="4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Co-work</a:t>
            </a:r>
            <a:r>
              <a:rPr lang="en-US" sz="1800" i="1" spc="40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and</a:t>
            </a:r>
            <a:r>
              <a:rPr lang="en-US" sz="1800" i="1" spc="40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ChatGPT</a:t>
            </a:r>
            <a:r>
              <a:rPr lang="en-US" sz="1800" i="1" spc="-8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spc="-10" dirty="0">
                <a:solidFill>
                  <a:srgbClr val="3F4A59"/>
                </a:solidFill>
                <a:latin typeface="+mj-lt"/>
                <a:cs typeface="Arial"/>
              </a:rPr>
              <a:t>Agents</a:t>
            </a:r>
            <a:endParaRPr lang="en-US" sz="1800" dirty="0">
              <a:solidFill>
                <a:srgbClr val="3F4A59"/>
              </a:solidFill>
              <a:latin typeface="+mj-lt"/>
              <a:cs typeface="Arial"/>
            </a:endParaRPr>
          </a:p>
          <a:p>
            <a:pPr marL="206375" indent="-193675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dirty="0">
                <a:solidFill>
                  <a:srgbClr val="3F4A59"/>
                </a:solidFill>
                <a:latin typeface="+mj-lt"/>
              </a:rPr>
              <a:t>Noma</a:t>
            </a:r>
            <a:r>
              <a:rPr lang="en-US" b="0" spc="-6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Slack</a:t>
            </a:r>
            <a:r>
              <a:rPr lang="en-US" b="0" spc="-6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spc="-10" dirty="0">
                <a:solidFill>
                  <a:srgbClr val="3F4A59"/>
                </a:solidFill>
                <a:latin typeface="+mj-lt"/>
              </a:rPr>
              <a:t>Channel</a:t>
            </a:r>
          </a:p>
          <a:p>
            <a:pPr marL="589280" lvl="1" indent="-195580">
              <a:lnSpc>
                <a:spcPct val="100000"/>
              </a:lnSpc>
              <a:spcBef>
                <a:spcPts val="0"/>
              </a:spcBef>
              <a:tabLst>
                <a:tab pos="589280" algn="l"/>
              </a:tabLst>
            </a:pP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If</a:t>
            </a:r>
            <a:r>
              <a:rPr lang="en-US" sz="1800" i="1" spc="30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you’re</a:t>
            </a:r>
            <a:r>
              <a:rPr lang="en-US" sz="1800" i="1" spc="3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company</a:t>
            </a:r>
            <a:r>
              <a:rPr lang="en-US" sz="1800" i="1" spc="3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doesn’t</a:t>
            </a:r>
            <a:r>
              <a:rPr lang="en-US" sz="1800" i="1" spc="3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have</a:t>
            </a:r>
            <a:r>
              <a:rPr lang="en-US" sz="1800" i="1" spc="3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one,</a:t>
            </a:r>
            <a:r>
              <a:rPr lang="en-US" sz="1800" i="1" spc="3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create</a:t>
            </a:r>
            <a:r>
              <a:rPr lang="en-US" sz="1800" i="1" spc="35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dirty="0">
                <a:solidFill>
                  <a:srgbClr val="3F4A59"/>
                </a:solidFill>
                <a:latin typeface="+mj-lt"/>
                <a:cs typeface="Arial"/>
              </a:rPr>
              <a:t>your</a:t>
            </a:r>
            <a:r>
              <a:rPr lang="en-US" sz="1800" i="1" spc="30" dirty="0">
                <a:solidFill>
                  <a:srgbClr val="3F4A59"/>
                </a:solidFill>
                <a:latin typeface="+mj-lt"/>
                <a:cs typeface="Arial"/>
              </a:rPr>
              <a:t> </a:t>
            </a:r>
            <a:r>
              <a:rPr lang="en-US" sz="1800" i="1" spc="-20" dirty="0">
                <a:solidFill>
                  <a:srgbClr val="3F4A59"/>
                </a:solidFill>
                <a:latin typeface="+mj-lt"/>
                <a:cs typeface="Arial"/>
              </a:rPr>
              <a:t>own!</a:t>
            </a:r>
            <a:endParaRPr lang="en-US" sz="1800" dirty="0">
              <a:solidFill>
                <a:srgbClr val="3F4A59"/>
              </a:solidFill>
              <a:latin typeface="+mj-lt"/>
              <a:cs typeface="Arial"/>
            </a:endParaRPr>
          </a:p>
          <a:p>
            <a:pPr marL="206375" indent="-193675">
              <a:lnSpc>
                <a:spcPct val="100000"/>
              </a:lnSpc>
              <a:buClr>
                <a:srgbClr val="434343"/>
              </a:buClr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dirty="0">
                <a:solidFill>
                  <a:srgbClr val="3F4A59"/>
                </a:solidFill>
                <a:latin typeface="+mj-lt"/>
              </a:rPr>
              <a:t>MIT</a:t>
            </a:r>
            <a:r>
              <a:rPr lang="en-US" b="0" spc="-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Sloan</a:t>
            </a:r>
            <a:r>
              <a:rPr lang="en-US" b="0" spc="4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spc="-10" dirty="0" err="1">
                <a:solidFill>
                  <a:srgbClr val="3F4A59"/>
                </a:solidFill>
                <a:latin typeface="+mj-lt"/>
              </a:rPr>
              <a:t>Mgmt</a:t>
            </a:r>
            <a:r>
              <a:rPr lang="en-US" b="0" spc="-7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AI</a:t>
            </a:r>
            <a:r>
              <a:rPr lang="en-US" b="0" spc="4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-</a:t>
            </a:r>
            <a:r>
              <a:rPr lang="en-US" b="0" spc="4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u="sng" spc="-2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https://sloanreview.mit.edu/tag/artificial-</a:t>
            </a:r>
            <a:r>
              <a:rPr lang="en-US" b="0" u="sng" spc="-1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intelligence/</a:t>
            </a:r>
          </a:p>
          <a:p>
            <a:pPr marL="206375" indent="-193675">
              <a:lnSpc>
                <a:spcPct val="100000"/>
              </a:lnSpc>
              <a:buClr>
                <a:srgbClr val="434343"/>
              </a:buClr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dirty="0">
                <a:solidFill>
                  <a:srgbClr val="3F4A59"/>
                </a:solidFill>
                <a:latin typeface="+mj-lt"/>
              </a:rPr>
              <a:t>HBR</a:t>
            </a:r>
            <a:r>
              <a:rPr lang="en-US" b="0" spc="4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ML</a:t>
            </a:r>
            <a:r>
              <a:rPr lang="en-US" b="0" spc="-3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spc="-10" dirty="0">
                <a:solidFill>
                  <a:srgbClr val="3F4A59"/>
                </a:solidFill>
                <a:latin typeface="+mj-lt"/>
              </a:rPr>
              <a:t>and</a:t>
            </a:r>
            <a:r>
              <a:rPr lang="en-US" b="0" spc="-7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AI</a:t>
            </a:r>
            <a:r>
              <a:rPr lang="en-US" b="0" spc="4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-</a:t>
            </a:r>
            <a:r>
              <a:rPr lang="en-US" b="0" spc="4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u="sng" spc="-2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https://hbr.org/topic/subject/ai-and-machine-</a:t>
            </a:r>
            <a:r>
              <a:rPr lang="en-US" b="0" u="sng" spc="-1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</a:t>
            </a:r>
          </a:p>
          <a:p>
            <a:pPr marL="206375" indent="-193675">
              <a:lnSpc>
                <a:spcPct val="100000"/>
              </a:lnSpc>
              <a:buClr>
                <a:srgbClr val="434343"/>
              </a:buClr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spc="-40" dirty="0">
                <a:solidFill>
                  <a:srgbClr val="3F4A59"/>
                </a:solidFill>
                <a:latin typeface="+mj-lt"/>
              </a:rPr>
              <a:t>TechCrunch</a:t>
            </a:r>
            <a:r>
              <a:rPr lang="en-US" b="0" spc="-10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AI</a:t>
            </a:r>
            <a:r>
              <a:rPr lang="en-US" b="0" spc="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—</a:t>
            </a:r>
            <a:r>
              <a:rPr lang="en-US" b="0" spc="1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u="sng" spc="-1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https://techcrunch.com/category/artificial-intelligence/</a:t>
            </a:r>
          </a:p>
          <a:p>
            <a:pPr marL="206375" indent="-193675">
              <a:lnSpc>
                <a:spcPct val="100000"/>
              </a:lnSpc>
              <a:buClr>
                <a:srgbClr val="434343"/>
              </a:buClr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spc="-25" dirty="0">
                <a:solidFill>
                  <a:srgbClr val="3F4A59"/>
                </a:solidFill>
                <a:latin typeface="+mj-lt"/>
              </a:rPr>
              <a:t>VentureBeat</a:t>
            </a:r>
            <a:r>
              <a:rPr lang="en-US" b="0" spc="-11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AI —</a:t>
            </a:r>
            <a:r>
              <a:rPr lang="en-US" b="0" dirty="0">
                <a:solidFill>
                  <a:srgbClr val="3E5BA7"/>
                </a:solidFill>
                <a:latin typeface="+mj-lt"/>
              </a:rPr>
              <a:t> </a:t>
            </a:r>
            <a:r>
              <a:rPr lang="en-US" b="0" u="sng" spc="-1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https://venturebeat.com/category/ai/</a:t>
            </a:r>
          </a:p>
          <a:p>
            <a:pPr marL="206375" indent="-193675">
              <a:lnSpc>
                <a:spcPct val="100000"/>
              </a:lnSpc>
              <a:buClr>
                <a:srgbClr val="434343"/>
              </a:buClr>
              <a:buFont typeface="Arial" panose="020B0604020202020204" pitchFamily="34" charset="0"/>
              <a:buChar char="•"/>
              <a:tabLst>
                <a:tab pos="206375" algn="l"/>
              </a:tabLst>
            </a:pPr>
            <a:r>
              <a:rPr lang="en-US" b="0" dirty="0">
                <a:solidFill>
                  <a:srgbClr val="3F4A59"/>
                </a:solidFill>
                <a:latin typeface="+mj-lt"/>
              </a:rPr>
              <a:t>Hugging</a:t>
            </a:r>
            <a:r>
              <a:rPr lang="en-US" b="0" spc="-6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Face</a:t>
            </a:r>
            <a:r>
              <a:rPr lang="en-US" b="0" spc="-5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Daily</a:t>
            </a:r>
            <a:r>
              <a:rPr lang="en-US" b="0" spc="-5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Papers</a:t>
            </a:r>
            <a:r>
              <a:rPr lang="en-US" b="0" spc="-60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dirty="0">
                <a:solidFill>
                  <a:srgbClr val="3F4A59"/>
                </a:solidFill>
                <a:latin typeface="+mj-lt"/>
              </a:rPr>
              <a:t>—</a:t>
            </a:r>
            <a:r>
              <a:rPr lang="en-US" b="0" spc="-55" dirty="0">
                <a:solidFill>
                  <a:srgbClr val="3F4A59"/>
                </a:solidFill>
                <a:latin typeface="+mj-lt"/>
              </a:rPr>
              <a:t> </a:t>
            </a:r>
            <a:r>
              <a:rPr lang="en-US" b="0" u="sng" spc="-10" dirty="0">
                <a:solidFill>
                  <a:srgbClr val="3E5BA7"/>
                </a:solidFill>
                <a:uFill>
                  <a:solidFill>
                    <a:srgbClr val="0000FF"/>
                  </a:solidFill>
                </a:u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https://huggingface.co/papers</a:t>
            </a:r>
          </a:p>
        </p:txBody>
      </p:sp>
    </p:spTree>
    <p:extLst>
      <p:ext uri="{BB962C8B-B14F-4D97-AF65-F5344CB8AC3E}">
        <p14:creationId xmlns:p14="http://schemas.microsoft.com/office/powerpoint/2010/main" val="406475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29781-5ACC-E966-4DF0-C8888AC4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316EC5-179F-1FF8-2CA8-409925E02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1ACF7E7C-FEC7-8854-69A9-63F1D536A4D5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B87C64-D851-D3A6-382C-6538E3B48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</a:rPr>
              <a:t>Using</a:t>
            </a:r>
            <a:r>
              <a:rPr lang="en-US" b="1" spc="-7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AI</a:t>
            </a:r>
            <a:r>
              <a:rPr lang="en-US" b="1" spc="-55" dirty="0">
                <a:solidFill>
                  <a:srgbClr val="CD9D69"/>
                </a:solidFill>
              </a:rPr>
              <a:t> </a:t>
            </a:r>
            <a:r>
              <a:rPr lang="en-US" b="1" spc="-40" dirty="0">
                <a:solidFill>
                  <a:srgbClr val="CD9D69"/>
                </a:solidFill>
              </a:rPr>
              <a:t>Everyday,</a:t>
            </a:r>
            <a:r>
              <a:rPr lang="en-US" b="1" spc="-6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My</a:t>
            </a:r>
            <a:r>
              <a:rPr lang="en-US" b="1" spc="-6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List.</a:t>
            </a:r>
            <a:r>
              <a:rPr lang="en-US" b="1" spc="-60" dirty="0">
                <a:solidFill>
                  <a:srgbClr val="CD9D69"/>
                </a:solidFill>
              </a:rPr>
              <a:t> </a:t>
            </a:r>
            <a:r>
              <a:rPr lang="en-US" b="1" i="1" dirty="0">
                <a:solidFill>
                  <a:srgbClr val="CD9D69"/>
                </a:solidFill>
                <a:cs typeface="Calibri"/>
              </a:rPr>
              <a:t>What’s</a:t>
            </a:r>
            <a:r>
              <a:rPr lang="en-US" b="1" i="1" spc="-60" dirty="0">
                <a:solidFill>
                  <a:srgbClr val="CD9D69"/>
                </a:solidFill>
                <a:cs typeface="Calibri"/>
              </a:rPr>
              <a:t> </a:t>
            </a:r>
            <a:r>
              <a:rPr lang="en-US" b="1" i="1" spc="-10" dirty="0">
                <a:solidFill>
                  <a:srgbClr val="CD9D69"/>
                </a:solidFill>
                <a:cs typeface="Calibri"/>
              </a:rPr>
              <a:t>Yours?</a:t>
            </a:r>
          </a:p>
        </p:txBody>
      </p:sp>
      <p:grpSp>
        <p:nvGrpSpPr>
          <p:cNvPr id="8" name="object 4">
            <a:extLst>
              <a:ext uri="{FF2B5EF4-FFF2-40B4-BE49-F238E27FC236}">
                <a16:creationId xmlns:a16="http://schemas.microsoft.com/office/drawing/2014/main" id="{E09D3A61-B7CD-5482-1A19-8EF7D39E3103}"/>
              </a:ext>
            </a:extLst>
          </p:cNvPr>
          <p:cNvGrpSpPr/>
          <p:nvPr/>
        </p:nvGrpSpPr>
        <p:grpSpPr>
          <a:xfrm>
            <a:off x="377349" y="1342141"/>
            <a:ext cx="3849824" cy="2249705"/>
            <a:chOff x="284750" y="1180862"/>
            <a:chExt cx="2959100" cy="1633220"/>
          </a:xfrm>
        </p:grpSpPr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B1C15E1D-C4BB-8B3D-E6AB-3A8D06FE92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50" y="1180862"/>
              <a:ext cx="2959100" cy="1633219"/>
            </a:xfrm>
            <a:prstGeom prst="rect">
              <a:avLst/>
            </a:prstGeom>
          </p:spPr>
        </p:pic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0AC81817-40EE-5790-4594-B60F09245D32}"/>
                </a:ext>
              </a:extLst>
            </p:cNvPr>
            <p:cNvSpPr/>
            <p:nvPr/>
          </p:nvSpPr>
          <p:spPr>
            <a:xfrm>
              <a:off x="365760" y="126187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263347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1307590"/>
                  </a:lnTo>
                  <a:lnTo>
                    <a:pt x="8623" y="1350302"/>
                  </a:lnTo>
                  <a:lnTo>
                    <a:pt x="32138" y="1385181"/>
                  </a:lnTo>
                  <a:lnTo>
                    <a:pt x="67017" y="1408696"/>
                  </a:lnTo>
                  <a:lnTo>
                    <a:pt x="109728" y="1417320"/>
                  </a:lnTo>
                  <a:lnTo>
                    <a:pt x="2633470" y="1417320"/>
                  </a:lnTo>
                  <a:lnTo>
                    <a:pt x="2676182" y="1408696"/>
                  </a:lnTo>
                  <a:lnTo>
                    <a:pt x="2711061" y="1385181"/>
                  </a:lnTo>
                  <a:lnTo>
                    <a:pt x="2734576" y="1350302"/>
                  </a:lnTo>
                  <a:lnTo>
                    <a:pt x="2743200" y="1307590"/>
                  </a:lnTo>
                  <a:lnTo>
                    <a:pt x="2743200" y="109729"/>
                  </a:lnTo>
                  <a:lnTo>
                    <a:pt x="2734576" y="67017"/>
                  </a:lnTo>
                  <a:lnTo>
                    <a:pt x="2711061" y="32138"/>
                  </a:lnTo>
                  <a:lnTo>
                    <a:pt x="2676182" y="8623"/>
                  </a:lnTo>
                  <a:lnTo>
                    <a:pt x="2633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D502050B-03C8-E0F7-84BD-DB0A64E6BE01}"/>
                </a:ext>
              </a:extLst>
            </p:cNvPr>
            <p:cNvSpPr/>
            <p:nvPr/>
          </p:nvSpPr>
          <p:spPr>
            <a:xfrm>
              <a:off x="365760" y="126187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109728" y="0"/>
                  </a:moveTo>
                  <a:lnTo>
                    <a:pt x="2633470" y="0"/>
                  </a:lnTo>
                  <a:lnTo>
                    <a:pt x="2676182" y="8623"/>
                  </a:lnTo>
                  <a:lnTo>
                    <a:pt x="2711061" y="32138"/>
                  </a:lnTo>
                  <a:lnTo>
                    <a:pt x="2734576" y="67017"/>
                  </a:lnTo>
                  <a:lnTo>
                    <a:pt x="2743200" y="109728"/>
                  </a:lnTo>
                  <a:lnTo>
                    <a:pt x="2743200" y="1307590"/>
                  </a:lnTo>
                  <a:lnTo>
                    <a:pt x="2734576" y="1350302"/>
                  </a:lnTo>
                  <a:lnTo>
                    <a:pt x="2711061" y="1385181"/>
                  </a:lnTo>
                  <a:lnTo>
                    <a:pt x="2676182" y="1408696"/>
                  </a:lnTo>
                  <a:lnTo>
                    <a:pt x="2633470" y="1417320"/>
                  </a:lnTo>
                  <a:lnTo>
                    <a:pt x="109728" y="1417320"/>
                  </a:lnTo>
                  <a:lnTo>
                    <a:pt x="67017" y="1408696"/>
                  </a:lnTo>
                  <a:lnTo>
                    <a:pt x="32138" y="1385181"/>
                  </a:lnTo>
                  <a:lnTo>
                    <a:pt x="8623" y="1350302"/>
                  </a:lnTo>
                  <a:lnTo>
                    <a:pt x="0" y="1307590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700">
              <a:solidFill>
                <a:srgbClr val="E2EBF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76604FA3-6D45-72AC-5DE0-2E1216A37BBA}"/>
                </a:ext>
              </a:extLst>
            </p:cNvPr>
            <p:cNvSpPr/>
            <p:nvPr/>
          </p:nvSpPr>
          <p:spPr>
            <a:xfrm>
              <a:off x="530351" y="167335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3106" y="2827"/>
                  </a:lnTo>
                  <a:lnTo>
                    <a:pt x="259326" y="11308"/>
                  </a:lnTo>
                  <a:lnTo>
                    <a:pt x="216717" y="25443"/>
                  </a:lnTo>
                  <a:lnTo>
                    <a:pt x="175865" y="45232"/>
                  </a:lnTo>
                  <a:lnTo>
                    <a:pt x="137355" y="70675"/>
                  </a:lnTo>
                  <a:lnTo>
                    <a:pt x="101772" y="101772"/>
                  </a:lnTo>
                  <a:lnTo>
                    <a:pt x="70675" y="137355"/>
                  </a:lnTo>
                  <a:lnTo>
                    <a:pt x="45232" y="175865"/>
                  </a:lnTo>
                  <a:lnTo>
                    <a:pt x="25443" y="216718"/>
                  </a:lnTo>
                  <a:lnTo>
                    <a:pt x="11308" y="259326"/>
                  </a:lnTo>
                  <a:lnTo>
                    <a:pt x="2827" y="303106"/>
                  </a:lnTo>
                  <a:lnTo>
                    <a:pt x="0" y="347472"/>
                  </a:lnTo>
                  <a:lnTo>
                    <a:pt x="2827" y="391837"/>
                  </a:lnTo>
                  <a:lnTo>
                    <a:pt x="11308" y="435617"/>
                  </a:lnTo>
                  <a:lnTo>
                    <a:pt x="25443" y="478225"/>
                  </a:lnTo>
                  <a:lnTo>
                    <a:pt x="45232" y="519078"/>
                  </a:lnTo>
                  <a:lnTo>
                    <a:pt x="70675" y="557588"/>
                  </a:lnTo>
                  <a:lnTo>
                    <a:pt x="101772" y="593171"/>
                  </a:lnTo>
                  <a:lnTo>
                    <a:pt x="137355" y="624268"/>
                  </a:lnTo>
                  <a:lnTo>
                    <a:pt x="175865" y="649711"/>
                  </a:lnTo>
                  <a:lnTo>
                    <a:pt x="216717" y="669500"/>
                  </a:lnTo>
                  <a:lnTo>
                    <a:pt x="259326" y="683635"/>
                  </a:lnTo>
                  <a:lnTo>
                    <a:pt x="303106" y="692116"/>
                  </a:lnTo>
                  <a:lnTo>
                    <a:pt x="347472" y="694944"/>
                  </a:lnTo>
                  <a:lnTo>
                    <a:pt x="391837" y="692116"/>
                  </a:lnTo>
                  <a:lnTo>
                    <a:pt x="435617" y="683635"/>
                  </a:lnTo>
                  <a:lnTo>
                    <a:pt x="478226" y="669500"/>
                  </a:lnTo>
                  <a:lnTo>
                    <a:pt x="519078" y="649711"/>
                  </a:lnTo>
                  <a:lnTo>
                    <a:pt x="557588" y="624268"/>
                  </a:lnTo>
                  <a:lnTo>
                    <a:pt x="593171" y="593171"/>
                  </a:lnTo>
                  <a:lnTo>
                    <a:pt x="624268" y="557588"/>
                  </a:lnTo>
                  <a:lnTo>
                    <a:pt x="649711" y="519078"/>
                  </a:lnTo>
                  <a:lnTo>
                    <a:pt x="669500" y="478225"/>
                  </a:lnTo>
                  <a:lnTo>
                    <a:pt x="683635" y="435617"/>
                  </a:lnTo>
                  <a:lnTo>
                    <a:pt x="692116" y="391837"/>
                  </a:lnTo>
                  <a:lnTo>
                    <a:pt x="694943" y="347472"/>
                  </a:lnTo>
                  <a:lnTo>
                    <a:pt x="692116" y="303106"/>
                  </a:lnTo>
                  <a:lnTo>
                    <a:pt x="683635" y="259326"/>
                  </a:lnTo>
                  <a:lnTo>
                    <a:pt x="669500" y="216718"/>
                  </a:lnTo>
                  <a:lnTo>
                    <a:pt x="649711" y="175865"/>
                  </a:lnTo>
                  <a:lnTo>
                    <a:pt x="624268" y="137355"/>
                  </a:lnTo>
                  <a:lnTo>
                    <a:pt x="593171" y="101772"/>
                  </a:lnTo>
                  <a:lnTo>
                    <a:pt x="557588" y="70675"/>
                  </a:lnTo>
                  <a:lnTo>
                    <a:pt x="519078" y="45232"/>
                  </a:lnTo>
                  <a:lnTo>
                    <a:pt x="478226" y="25443"/>
                  </a:lnTo>
                  <a:lnTo>
                    <a:pt x="435617" y="11308"/>
                  </a:lnTo>
                  <a:lnTo>
                    <a:pt x="391837" y="2827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C6805C09-584A-F2B6-AE4B-8F5124042083}"/>
                </a:ext>
              </a:extLst>
            </p:cNvPr>
            <p:cNvSpPr/>
            <p:nvPr/>
          </p:nvSpPr>
          <p:spPr>
            <a:xfrm>
              <a:off x="530352" y="167335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593171" y="101772"/>
                  </a:moveTo>
                  <a:lnTo>
                    <a:pt x="624268" y="137355"/>
                  </a:lnTo>
                  <a:lnTo>
                    <a:pt x="649711" y="175865"/>
                  </a:lnTo>
                  <a:lnTo>
                    <a:pt x="669500" y="216717"/>
                  </a:lnTo>
                  <a:lnTo>
                    <a:pt x="683636" y="259326"/>
                  </a:lnTo>
                  <a:lnTo>
                    <a:pt x="692117" y="303106"/>
                  </a:lnTo>
                  <a:lnTo>
                    <a:pt x="694944" y="347471"/>
                  </a:lnTo>
                  <a:lnTo>
                    <a:pt x="692117" y="391837"/>
                  </a:lnTo>
                  <a:lnTo>
                    <a:pt x="683636" y="435617"/>
                  </a:lnTo>
                  <a:lnTo>
                    <a:pt x="669500" y="478226"/>
                  </a:lnTo>
                  <a:lnTo>
                    <a:pt x="649711" y="519078"/>
                  </a:lnTo>
                  <a:lnTo>
                    <a:pt x="624268" y="557588"/>
                  </a:lnTo>
                  <a:lnTo>
                    <a:pt x="593171" y="593171"/>
                  </a:lnTo>
                  <a:lnTo>
                    <a:pt x="557588" y="624268"/>
                  </a:lnTo>
                  <a:lnTo>
                    <a:pt x="519078" y="649711"/>
                  </a:lnTo>
                  <a:lnTo>
                    <a:pt x="478226" y="669500"/>
                  </a:lnTo>
                  <a:lnTo>
                    <a:pt x="435617" y="683636"/>
                  </a:lnTo>
                  <a:lnTo>
                    <a:pt x="391837" y="692117"/>
                  </a:lnTo>
                  <a:lnTo>
                    <a:pt x="347471" y="694944"/>
                  </a:lnTo>
                  <a:lnTo>
                    <a:pt x="303106" y="692117"/>
                  </a:lnTo>
                  <a:lnTo>
                    <a:pt x="259326" y="683636"/>
                  </a:lnTo>
                  <a:lnTo>
                    <a:pt x="216717" y="669500"/>
                  </a:lnTo>
                  <a:lnTo>
                    <a:pt x="175865" y="649711"/>
                  </a:lnTo>
                  <a:lnTo>
                    <a:pt x="137355" y="624268"/>
                  </a:lnTo>
                  <a:lnTo>
                    <a:pt x="101772" y="593171"/>
                  </a:lnTo>
                  <a:lnTo>
                    <a:pt x="70675" y="557588"/>
                  </a:lnTo>
                  <a:lnTo>
                    <a:pt x="45232" y="519078"/>
                  </a:lnTo>
                  <a:lnTo>
                    <a:pt x="25443" y="478226"/>
                  </a:lnTo>
                  <a:lnTo>
                    <a:pt x="11308" y="435617"/>
                  </a:lnTo>
                  <a:lnTo>
                    <a:pt x="2827" y="391837"/>
                  </a:lnTo>
                  <a:lnTo>
                    <a:pt x="0" y="347471"/>
                  </a:lnTo>
                  <a:lnTo>
                    <a:pt x="2827" y="303106"/>
                  </a:lnTo>
                  <a:lnTo>
                    <a:pt x="11308" y="259326"/>
                  </a:lnTo>
                  <a:lnTo>
                    <a:pt x="25443" y="216717"/>
                  </a:lnTo>
                  <a:lnTo>
                    <a:pt x="45232" y="175865"/>
                  </a:lnTo>
                  <a:lnTo>
                    <a:pt x="70675" y="137355"/>
                  </a:lnTo>
                  <a:lnTo>
                    <a:pt x="101772" y="101772"/>
                  </a:lnTo>
                  <a:lnTo>
                    <a:pt x="137355" y="70675"/>
                  </a:lnTo>
                  <a:lnTo>
                    <a:pt x="175865" y="45232"/>
                  </a:lnTo>
                  <a:lnTo>
                    <a:pt x="216717" y="25443"/>
                  </a:lnTo>
                  <a:lnTo>
                    <a:pt x="259326" y="11308"/>
                  </a:lnTo>
                  <a:lnTo>
                    <a:pt x="303106" y="2827"/>
                  </a:lnTo>
                  <a:lnTo>
                    <a:pt x="347471" y="0"/>
                  </a:lnTo>
                  <a:lnTo>
                    <a:pt x="391837" y="2827"/>
                  </a:lnTo>
                  <a:lnTo>
                    <a:pt x="435617" y="11308"/>
                  </a:lnTo>
                  <a:lnTo>
                    <a:pt x="478226" y="25443"/>
                  </a:lnTo>
                  <a:lnTo>
                    <a:pt x="519078" y="45232"/>
                  </a:lnTo>
                  <a:lnTo>
                    <a:pt x="557588" y="70675"/>
                  </a:lnTo>
                  <a:lnTo>
                    <a:pt x="593171" y="101772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15" name="object 10">
              <a:extLst>
                <a:ext uri="{FF2B5EF4-FFF2-40B4-BE49-F238E27FC236}">
                  <a16:creationId xmlns:a16="http://schemas.microsoft.com/office/drawing/2014/main" id="{DE8107E3-650E-CB1E-B587-6E7FDBDBF66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7220" y="1760219"/>
              <a:ext cx="521208" cy="521208"/>
            </a:xfrm>
            <a:prstGeom prst="rect">
              <a:avLst/>
            </a:prstGeom>
          </p:spPr>
        </p:pic>
      </p:grpSp>
      <p:sp>
        <p:nvSpPr>
          <p:cNvPr id="16" name="object 11">
            <a:extLst>
              <a:ext uri="{FF2B5EF4-FFF2-40B4-BE49-F238E27FC236}">
                <a16:creationId xmlns:a16="http://schemas.microsoft.com/office/drawing/2014/main" id="{C2C7F2D2-31EF-5C5F-8592-6D779829C5E6}"/>
              </a:ext>
            </a:extLst>
          </p:cNvPr>
          <p:cNvSpPr txBox="1"/>
          <p:nvPr/>
        </p:nvSpPr>
        <p:spPr>
          <a:xfrm>
            <a:off x="1751037" y="1991058"/>
            <a:ext cx="22836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2A4A"/>
                </a:solidFill>
                <a:latin typeface="+mj-lt"/>
                <a:cs typeface="Calibri"/>
              </a:rPr>
              <a:t>Drafting </a:t>
            </a:r>
            <a:r>
              <a:rPr sz="1600" b="1" dirty="0">
                <a:solidFill>
                  <a:srgbClr val="1B2A4A"/>
                </a:solidFill>
                <a:latin typeface="+mj-lt"/>
                <a:cs typeface="Calibri"/>
              </a:rPr>
              <a:t>&amp;</a:t>
            </a:r>
            <a:r>
              <a:rPr sz="1600" b="1" spc="-5" dirty="0">
                <a:solidFill>
                  <a:srgbClr val="1B2A4A"/>
                </a:solidFill>
                <a:latin typeface="+mj-lt"/>
                <a:cs typeface="Calibri"/>
              </a:rPr>
              <a:t> </a:t>
            </a:r>
            <a:r>
              <a:rPr sz="1600" b="1" spc="-10" dirty="0">
                <a:solidFill>
                  <a:srgbClr val="1B2A4A"/>
                </a:solidFill>
                <a:latin typeface="+mj-lt"/>
                <a:cs typeface="Calibri"/>
              </a:rPr>
              <a:t>Editing</a:t>
            </a:r>
            <a:endParaRPr sz="1600" dirty="0">
              <a:latin typeface="+mj-lt"/>
              <a:cs typeface="Calibri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3BCADDF4-93C1-54F1-269E-BBD914AE7DB3}"/>
              </a:ext>
            </a:extLst>
          </p:cNvPr>
          <p:cNvSpPr txBox="1"/>
          <p:nvPr/>
        </p:nvSpPr>
        <p:spPr>
          <a:xfrm>
            <a:off x="1751037" y="2667382"/>
            <a:ext cx="231165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Outlines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First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drafts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spc="-20" dirty="0">
                <a:solidFill>
                  <a:srgbClr val="4A6080"/>
                </a:solidFill>
                <a:latin typeface="+mj-lt"/>
                <a:cs typeface="Calibri"/>
              </a:rPr>
              <a:t>Tone</a:t>
            </a:r>
            <a:endParaRPr sz="1200" b="1" dirty="0">
              <a:latin typeface="+mj-lt"/>
              <a:cs typeface="Calibri"/>
            </a:endParaRPr>
          </a:p>
        </p:txBody>
      </p: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ABEF97AF-6251-4075-0AAE-E969C30D4DC7}"/>
              </a:ext>
            </a:extLst>
          </p:cNvPr>
          <p:cNvGrpSpPr/>
          <p:nvPr/>
        </p:nvGrpSpPr>
        <p:grpSpPr>
          <a:xfrm>
            <a:off x="4184214" y="1342141"/>
            <a:ext cx="3849824" cy="2249705"/>
            <a:chOff x="3210830" y="1180862"/>
            <a:chExt cx="2959100" cy="1633220"/>
          </a:xfrm>
        </p:grpSpPr>
        <p:pic>
          <p:nvPicPr>
            <p:cNvPr id="19" name="object 14">
              <a:extLst>
                <a:ext uri="{FF2B5EF4-FFF2-40B4-BE49-F238E27FC236}">
                  <a16:creationId xmlns:a16="http://schemas.microsoft.com/office/drawing/2014/main" id="{C9175231-9BFF-BB0E-892D-AD7B9E7D495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0830" y="1180862"/>
              <a:ext cx="2959100" cy="1633219"/>
            </a:xfrm>
            <a:prstGeom prst="rect">
              <a:avLst/>
            </a:prstGeom>
          </p:spPr>
        </p:pic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40CF0871-5829-E7B0-FEA3-6298CFF700C8}"/>
                </a:ext>
              </a:extLst>
            </p:cNvPr>
            <p:cNvSpPr/>
            <p:nvPr/>
          </p:nvSpPr>
          <p:spPr>
            <a:xfrm>
              <a:off x="3291840" y="126187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2633470" y="0"/>
                  </a:moveTo>
                  <a:lnTo>
                    <a:pt x="109729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1307590"/>
                  </a:lnTo>
                  <a:lnTo>
                    <a:pt x="8623" y="1350302"/>
                  </a:lnTo>
                  <a:lnTo>
                    <a:pt x="32138" y="1385181"/>
                  </a:lnTo>
                  <a:lnTo>
                    <a:pt x="67017" y="1408696"/>
                  </a:lnTo>
                  <a:lnTo>
                    <a:pt x="109729" y="1417320"/>
                  </a:lnTo>
                  <a:lnTo>
                    <a:pt x="2633470" y="1417320"/>
                  </a:lnTo>
                  <a:lnTo>
                    <a:pt x="2676182" y="1408696"/>
                  </a:lnTo>
                  <a:lnTo>
                    <a:pt x="2711061" y="1385181"/>
                  </a:lnTo>
                  <a:lnTo>
                    <a:pt x="2734576" y="1350302"/>
                  </a:lnTo>
                  <a:lnTo>
                    <a:pt x="2743200" y="1307590"/>
                  </a:lnTo>
                  <a:lnTo>
                    <a:pt x="2743200" y="109729"/>
                  </a:lnTo>
                  <a:lnTo>
                    <a:pt x="2734576" y="67017"/>
                  </a:lnTo>
                  <a:lnTo>
                    <a:pt x="2711061" y="32138"/>
                  </a:lnTo>
                  <a:lnTo>
                    <a:pt x="2676182" y="8623"/>
                  </a:lnTo>
                  <a:lnTo>
                    <a:pt x="2633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42AEB8ED-7265-AAAD-DBC3-83E8E6E242A2}"/>
                </a:ext>
              </a:extLst>
            </p:cNvPr>
            <p:cNvSpPr/>
            <p:nvPr/>
          </p:nvSpPr>
          <p:spPr>
            <a:xfrm>
              <a:off x="3291840" y="126187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109728" y="0"/>
                  </a:moveTo>
                  <a:lnTo>
                    <a:pt x="2633470" y="0"/>
                  </a:lnTo>
                  <a:lnTo>
                    <a:pt x="2676182" y="8623"/>
                  </a:lnTo>
                  <a:lnTo>
                    <a:pt x="2711061" y="32138"/>
                  </a:lnTo>
                  <a:lnTo>
                    <a:pt x="2734576" y="67017"/>
                  </a:lnTo>
                  <a:lnTo>
                    <a:pt x="2743200" y="109728"/>
                  </a:lnTo>
                  <a:lnTo>
                    <a:pt x="2743200" y="1307590"/>
                  </a:lnTo>
                  <a:lnTo>
                    <a:pt x="2734576" y="1350302"/>
                  </a:lnTo>
                  <a:lnTo>
                    <a:pt x="2711061" y="1385181"/>
                  </a:lnTo>
                  <a:lnTo>
                    <a:pt x="2676182" y="1408696"/>
                  </a:lnTo>
                  <a:lnTo>
                    <a:pt x="2633470" y="1417320"/>
                  </a:lnTo>
                  <a:lnTo>
                    <a:pt x="109728" y="1417320"/>
                  </a:lnTo>
                  <a:lnTo>
                    <a:pt x="67017" y="1408696"/>
                  </a:lnTo>
                  <a:lnTo>
                    <a:pt x="32138" y="1385181"/>
                  </a:lnTo>
                  <a:lnTo>
                    <a:pt x="8623" y="1350302"/>
                  </a:lnTo>
                  <a:lnTo>
                    <a:pt x="0" y="1307590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700">
              <a:solidFill>
                <a:srgbClr val="E2EBF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89B1175E-11BD-7EDA-C8C0-07273D4F7BC1}"/>
                </a:ext>
              </a:extLst>
            </p:cNvPr>
            <p:cNvSpPr/>
            <p:nvPr/>
          </p:nvSpPr>
          <p:spPr>
            <a:xfrm>
              <a:off x="3456432" y="167335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3106" y="2827"/>
                  </a:lnTo>
                  <a:lnTo>
                    <a:pt x="259326" y="11308"/>
                  </a:lnTo>
                  <a:lnTo>
                    <a:pt x="216718" y="25443"/>
                  </a:lnTo>
                  <a:lnTo>
                    <a:pt x="175865" y="45232"/>
                  </a:lnTo>
                  <a:lnTo>
                    <a:pt x="137355" y="70675"/>
                  </a:lnTo>
                  <a:lnTo>
                    <a:pt x="101772" y="101772"/>
                  </a:lnTo>
                  <a:lnTo>
                    <a:pt x="70675" y="137355"/>
                  </a:lnTo>
                  <a:lnTo>
                    <a:pt x="45232" y="175865"/>
                  </a:lnTo>
                  <a:lnTo>
                    <a:pt x="25443" y="216718"/>
                  </a:lnTo>
                  <a:lnTo>
                    <a:pt x="11308" y="259326"/>
                  </a:lnTo>
                  <a:lnTo>
                    <a:pt x="2827" y="303106"/>
                  </a:lnTo>
                  <a:lnTo>
                    <a:pt x="0" y="347472"/>
                  </a:lnTo>
                  <a:lnTo>
                    <a:pt x="2827" y="391837"/>
                  </a:lnTo>
                  <a:lnTo>
                    <a:pt x="11308" y="435617"/>
                  </a:lnTo>
                  <a:lnTo>
                    <a:pt x="25443" y="478225"/>
                  </a:lnTo>
                  <a:lnTo>
                    <a:pt x="45232" y="519078"/>
                  </a:lnTo>
                  <a:lnTo>
                    <a:pt x="70675" y="557588"/>
                  </a:lnTo>
                  <a:lnTo>
                    <a:pt x="101772" y="593171"/>
                  </a:lnTo>
                  <a:lnTo>
                    <a:pt x="137355" y="624268"/>
                  </a:lnTo>
                  <a:lnTo>
                    <a:pt x="175865" y="649711"/>
                  </a:lnTo>
                  <a:lnTo>
                    <a:pt x="216718" y="669500"/>
                  </a:lnTo>
                  <a:lnTo>
                    <a:pt x="259326" y="683635"/>
                  </a:lnTo>
                  <a:lnTo>
                    <a:pt x="303106" y="692116"/>
                  </a:lnTo>
                  <a:lnTo>
                    <a:pt x="347471" y="694944"/>
                  </a:lnTo>
                  <a:lnTo>
                    <a:pt x="391837" y="692116"/>
                  </a:lnTo>
                  <a:lnTo>
                    <a:pt x="435617" y="683635"/>
                  </a:lnTo>
                  <a:lnTo>
                    <a:pt x="478225" y="669500"/>
                  </a:lnTo>
                  <a:lnTo>
                    <a:pt x="519078" y="649711"/>
                  </a:lnTo>
                  <a:lnTo>
                    <a:pt x="557588" y="624268"/>
                  </a:lnTo>
                  <a:lnTo>
                    <a:pt x="593171" y="593171"/>
                  </a:lnTo>
                  <a:lnTo>
                    <a:pt x="624268" y="557588"/>
                  </a:lnTo>
                  <a:lnTo>
                    <a:pt x="649711" y="519078"/>
                  </a:lnTo>
                  <a:lnTo>
                    <a:pt x="669500" y="478225"/>
                  </a:lnTo>
                  <a:lnTo>
                    <a:pt x="683635" y="435617"/>
                  </a:lnTo>
                  <a:lnTo>
                    <a:pt x="692116" y="391837"/>
                  </a:lnTo>
                  <a:lnTo>
                    <a:pt x="694943" y="347472"/>
                  </a:lnTo>
                  <a:lnTo>
                    <a:pt x="692116" y="303106"/>
                  </a:lnTo>
                  <a:lnTo>
                    <a:pt x="683635" y="259326"/>
                  </a:lnTo>
                  <a:lnTo>
                    <a:pt x="669500" y="216718"/>
                  </a:lnTo>
                  <a:lnTo>
                    <a:pt x="649711" y="175865"/>
                  </a:lnTo>
                  <a:lnTo>
                    <a:pt x="624268" y="137355"/>
                  </a:lnTo>
                  <a:lnTo>
                    <a:pt x="593171" y="101772"/>
                  </a:lnTo>
                  <a:lnTo>
                    <a:pt x="557588" y="70675"/>
                  </a:lnTo>
                  <a:lnTo>
                    <a:pt x="519078" y="45232"/>
                  </a:lnTo>
                  <a:lnTo>
                    <a:pt x="478225" y="25443"/>
                  </a:lnTo>
                  <a:lnTo>
                    <a:pt x="435617" y="11308"/>
                  </a:lnTo>
                  <a:lnTo>
                    <a:pt x="391837" y="2827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25B4C9C3-B9B2-3373-E0E0-778B32C8686E}"/>
                </a:ext>
              </a:extLst>
            </p:cNvPr>
            <p:cNvSpPr/>
            <p:nvPr/>
          </p:nvSpPr>
          <p:spPr>
            <a:xfrm>
              <a:off x="3456432" y="167335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593171" y="101772"/>
                  </a:moveTo>
                  <a:lnTo>
                    <a:pt x="624268" y="137355"/>
                  </a:lnTo>
                  <a:lnTo>
                    <a:pt x="649711" y="175865"/>
                  </a:lnTo>
                  <a:lnTo>
                    <a:pt x="669500" y="216717"/>
                  </a:lnTo>
                  <a:lnTo>
                    <a:pt x="683636" y="259326"/>
                  </a:lnTo>
                  <a:lnTo>
                    <a:pt x="692117" y="303106"/>
                  </a:lnTo>
                  <a:lnTo>
                    <a:pt x="694944" y="347471"/>
                  </a:lnTo>
                  <a:lnTo>
                    <a:pt x="692117" y="391837"/>
                  </a:lnTo>
                  <a:lnTo>
                    <a:pt x="683636" y="435617"/>
                  </a:lnTo>
                  <a:lnTo>
                    <a:pt x="669500" y="478226"/>
                  </a:lnTo>
                  <a:lnTo>
                    <a:pt x="649711" y="519078"/>
                  </a:lnTo>
                  <a:lnTo>
                    <a:pt x="624268" y="557588"/>
                  </a:lnTo>
                  <a:lnTo>
                    <a:pt x="593171" y="593171"/>
                  </a:lnTo>
                  <a:lnTo>
                    <a:pt x="557588" y="624268"/>
                  </a:lnTo>
                  <a:lnTo>
                    <a:pt x="519078" y="649711"/>
                  </a:lnTo>
                  <a:lnTo>
                    <a:pt x="478226" y="669500"/>
                  </a:lnTo>
                  <a:lnTo>
                    <a:pt x="435617" y="683636"/>
                  </a:lnTo>
                  <a:lnTo>
                    <a:pt x="391837" y="692117"/>
                  </a:lnTo>
                  <a:lnTo>
                    <a:pt x="347471" y="694944"/>
                  </a:lnTo>
                  <a:lnTo>
                    <a:pt x="303106" y="692117"/>
                  </a:lnTo>
                  <a:lnTo>
                    <a:pt x="259326" y="683636"/>
                  </a:lnTo>
                  <a:lnTo>
                    <a:pt x="216717" y="669500"/>
                  </a:lnTo>
                  <a:lnTo>
                    <a:pt x="175865" y="649711"/>
                  </a:lnTo>
                  <a:lnTo>
                    <a:pt x="137355" y="624268"/>
                  </a:lnTo>
                  <a:lnTo>
                    <a:pt x="101772" y="593171"/>
                  </a:lnTo>
                  <a:lnTo>
                    <a:pt x="70675" y="557588"/>
                  </a:lnTo>
                  <a:lnTo>
                    <a:pt x="45232" y="519078"/>
                  </a:lnTo>
                  <a:lnTo>
                    <a:pt x="25443" y="478226"/>
                  </a:lnTo>
                  <a:lnTo>
                    <a:pt x="11308" y="435617"/>
                  </a:lnTo>
                  <a:lnTo>
                    <a:pt x="2827" y="391837"/>
                  </a:lnTo>
                  <a:lnTo>
                    <a:pt x="0" y="347471"/>
                  </a:lnTo>
                  <a:lnTo>
                    <a:pt x="2827" y="303106"/>
                  </a:lnTo>
                  <a:lnTo>
                    <a:pt x="11308" y="259326"/>
                  </a:lnTo>
                  <a:lnTo>
                    <a:pt x="25443" y="216717"/>
                  </a:lnTo>
                  <a:lnTo>
                    <a:pt x="45232" y="175865"/>
                  </a:lnTo>
                  <a:lnTo>
                    <a:pt x="70675" y="137355"/>
                  </a:lnTo>
                  <a:lnTo>
                    <a:pt x="101772" y="101772"/>
                  </a:lnTo>
                  <a:lnTo>
                    <a:pt x="137355" y="70675"/>
                  </a:lnTo>
                  <a:lnTo>
                    <a:pt x="175865" y="45232"/>
                  </a:lnTo>
                  <a:lnTo>
                    <a:pt x="216717" y="25443"/>
                  </a:lnTo>
                  <a:lnTo>
                    <a:pt x="259326" y="11308"/>
                  </a:lnTo>
                  <a:lnTo>
                    <a:pt x="303106" y="2827"/>
                  </a:lnTo>
                  <a:lnTo>
                    <a:pt x="347471" y="0"/>
                  </a:lnTo>
                  <a:lnTo>
                    <a:pt x="391837" y="2827"/>
                  </a:lnTo>
                  <a:lnTo>
                    <a:pt x="435617" y="11308"/>
                  </a:lnTo>
                  <a:lnTo>
                    <a:pt x="478226" y="25443"/>
                  </a:lnTo>
                  <a:lnTo>
                    <a:pt x="519078" y="45232"/>
                  </a:lnTo>
                  <a:lnTo>
                    <a:pt x="557588" y="70675"/>
                  </a:lnTo>
                  <a:lnTo>
                    <a:pt x="593171" y="101772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24" name="object 19">
              <a:extLst>
                <a:ext uri="{FF2B5EF4-FFF2-40B4-BE49-F238E27FC236}">
                  <a16:creationId xmlns:a16="http://schemas.microsoft.com/office/drawing/2014/main" id="{9D753385-7A2B-126E-8942-29EE37FA577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43300" y="1760219"/>
              <a:ext cx="521208" cy="521208"/>
            </a:xfrm>
            <a:prstGeom prst="rect">
              <a:avLst/>
            </a:prstGeom>
          </p:spPr>
        </p:pic>
      </p:grpSp>
      <p:sp>
        <p:nvSpPr>
          <p:cNvPr id="25" name="object 20">
            <a:extLst>
              <a:ext uri="{FF2B5EF4-FFF2-40B4-BE49-F238E27FC236}">
                <a16:creationId xmlns:a16="http://schemas.microsoft.com/office/drawing/2014/main" id="{4E9C03D1-C176-8F40-BA57-9A0A3B9FF08B}"/>
              </a:ext>
            </a:extLst>
          </p:cNvPr>
          <p:cNvSpPr txBox="1"/>
          <p:nvPr/>
        </p:nvSpPr>
        <p:spPr>
          <a:xfrm>
            <a:off x="5557900" y="1991058"/>
            <a:ext cx="231966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2A4A"/>
                </a:solidFill>
                <a:latin typeface="+mj-lt"/>
                <a:cs typeface="Calibri"/>
              </a:rPr>
              <a:t>Research</a:t>
            </a:r>
            <a:endParaRPr sz="1600" dirty="0">
              <a:latin typeface="+mj-lt"/>
              <a:cs typeface="Calibri"/>
            </a:endParaRPr>
          </a:p>
        </p:txBody>
      </p:sp>
      <p:sp>
        <p:nvSpPr>
          <p:cNvPr id="26" name="object 21">
            <a:extLst>
              <a:ext uri="{FF2B5EF4-FFF2-40B4-BE49-F238E27FC236}">
                <a16:creationId xmlns:a16="http://schemas.microsoft.com/office/drawing/2014/main" id="{83B0FC64-E442-6EA5-F45D-DD40FE57B5BC}"/>
              </a:ext>
            </a:extLst>
          </p:cNvPr>
          <p:cNvSpPr txBox="1"/>
          <p:nvPr/>
        </p:nvSpPr>
        <p:spPr>
          <a:xfrm>
            <a:off x="5557901" y="2553672"/>
            <a:ext cx="2300644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Comparing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sources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spc="-25" dirty="0">
                <a:solidFill>
                  <a:srgbClr val="4A6080"/>
                </a:solidFill>
                <a:latin typeface="+mj-lt"/>
                <a:cs typeface="Calibri"/>
              </a:rPr>
              <a:t>Key 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points</a:t>
            </a:r>
            <a:endParaRPr sz="1200" b="1" dirty="0">
              <a:latin typeface="+mj-lt"/>
              <a:cs typeface="Calibri"/>
            </a:endParaRPr>
          </a:p>
        </p:txBody>
      </p:sp>
      <p:grpSp>
        <p:nvGrpSpPr>
          <p:cNvPr id="27" name="object 22">
            <a:extLst>
              <a:ext uri="{FF2B5EF4-FFF2-40B4-BE49-F238E27FC236}">
                <a16:creationId xmlns:a16="http://schemas.microsoft.com/office/drawing/2014/main" id="{C6F103BB-0EFC-B9C3-8D38-19367ADAA93F}"/>
              </a:ext>
            </a:extLst>
          </p:cNvPr>
          <p:cNvGrpSpPr/>
          <p:nvPr/>
        </p:nvGrpSpPr>
        <p:grpSpPr>
          <a:xfrm>
            <a:off x="7991078" y="1342141"/>
            <a:ext cx="3849824" cy="2249705"/>
            <a:chOff x="6136910" y="1180862"/>
            <a:chExt cx="2959100" cy="1633220"/>
          </a:xfrm>
        </p:grpSpPr>
        <p:pic>
          <p:nvPicPr>
            <p:cNvPr id="28" name="object 23">
              <a:extLst>
                <a:ext uri="{FF2B5EF4-FFF2-40B4-BE49-F238E27FC236}">
                  <a16:creationId xmlns:a16="http://schemas.microsoft.com/office/drawing/2014/main" id="{1A23E8F7-AB16-3E3D-7DBC-ADA5BC99835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6910" y="1180862"/>
              <a:ext cx="2959099" cy="1633219"/>
            </a:xfrm>
            <a:prstGeom prst="rect">
              <a:avLst/>
            </a:prstGeom>
          </p:spPr>
        </p:pic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21FE9D76-D574-2E41-CA0E-3F499CE6ED29}"/>
                </a:ext>
              </a:extLst>
            </p:cNvPr>
            <p:cNvSpPr/>
            <p:nvPr/>
          </p:nvSpPr>
          <p:spPr>
            <a:xfrm>
              <a:off x="6217920" y="126187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2633470" y="0"/>
                  </a:moveTo>
                  <a:lnTo>
                    <a:pt x="109729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1307590"/>
                  </a:lnTo>
                  <a:lnTo>
                    <a:pt x="8623" y="1350302"/>
                  </a:lnTo>
                  <a:lnTo>
                    <a:pt x="32138" y="1385181"/>
                  </a:lnTo>
                  <a:lnTo>
                    <a:pt x="67017" y="1408696"/>
                  </a:lnTo>
                  <a:lnTo>
                    <a:pt x="109729" y="1417320"/>
                  </a:lnTo>
                  <a:lnTo>
                    <a:pt x="2633470" y="1417320"/>
                  </a:lnTo>
                  <a:lnTo>
                    <a:pt x="2676182" y="1408696"/>
                  </a:lnTo>
                  <a:lnTo>
                    <a:pt x="2711061" y="1385181"/>
                  </a:lnTo>
                  <a:lnTo>
                    <a:pt x="2734576" y="1350302"/>
                  </a:lnTo>
                  <a:lnTo>
                    <a:pt x="2743200" y="1307590"/>
                  </a:lnTo>
                  <a:lnTo>
                    <a:pt x="2743200" y="109729"/>
                  </a:lnTo>
                  <a:lnTo>
                    <a:pt x="2734576" y="67017"/>
                  </a:lnTo>
                  <a:lnTo>
                    <a:pt x="2711061" y="32138"/>
                  </a:lnTo>
                  <a:lnTo>
                    <a:pt x="2676182" y="8623"/>
                  </a:lnTo>
                  <a:lnTo>
                    <a:pt x="2633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8A30081C-D53E-7715-60ED-BA417F8EA76D}"/>
                </a:ext>
              </a:extLst>
            </p:cNvPr>
            <p:cNvSpPr/>
            <p:nvPr/>
          </p:nvSpPr>
          <p:spPr>
            <a:xfrm>
              <a:off x="6217920" y="126187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109728" y="0"/>
                  </a:moveTo>
                  <a:lnTo>
                    <a:pt x="2633470" y="0"/>
                  </a:lnTo>
                  <a:lnTo>
                    <a:pt x="2676182" y="8623"/>
                  </a:lnTo>
                  <a:lnTo>
                    <a:pt x="2711061" y="32138"/>
                  </a:lnTo>
                  <a:lnTo>
                    <a:pt x="2734576" y="67017"/>
                  </a:lnTo>
                  <a:lnTo>
                    <a:pt x="2743200" y="109728"/>
                  </a:lnTo>
                  <a:lnTo>
                    <a:pt x="2743200" y="1307590"/>
                  </a:lnTo>
                  <a:lnTo>
                    <a:pt x="2734576" y="1350302"/>
                  </a:lnTo>
                  <a:lnTo>
                    <a:pt x="2711061" y="1385181"/>
                  </a:lnTo>
                  <a:lnTo>
                    <a:pt x="2676182" y="1408696"/>
                  </a:lnTo>
                  <a:lnTo>
                    <a:pt x="2633470" y="1417320"/>
                  </a:lnTo>
                  <a:lnTo>
                    <a:pt x="109728" y="1417320"/>
                  </a:lnTo>
                  <a:lnTo>
                    <a:pt x="67017" y="1408696"/>
                  </a:lnTo>
                  <a:lnTo>
                    <a:pt x="32138" y="1385181"/>
                  </a:lnTo>
                  <a:lnTo>
                    <a:pt x="8623" y="1350302"/>
                  </a:lnTo>
                  <a:lnTo>
                    <a:pt x="0" y="1307590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700">
              <a:solidFill>
                <a:srgbClr val="E2EBF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58531578-554A-C821-379F-09B56B06768A}"/>
                </a:ext>
              </a:extLst>
            </p:cNvPr>
            <p:cNvSpPr/>
            <p:nvPr/>
          </p:nvSpPr>
          <p:spPr>
            <a:xfrm>
              <a:off x="6382512" y="167335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1" y="0"/>
                  </a:moveTo>
                  <a:lnTo>
                    <a:pt x="303106" y="2827"/>
                  </a:lnTo>
                  <a:lnTo>
                    <a:pt x="259326" y="11308"/>
                  </a:lnTo>
                  <a:lnTo>
                    <a:pt x="216718" y="25443"/>
                  </a:lnTo>
                  <a:lnTo>
                    <a:pt x="175865" y="45232"/>
                  </a:lnTo>
                  <a:lnTo>
                    <a:pt x="137355" y="70675"/>
                  </a:lnTo>
                  <a:lnTo>
                    <a:pt x="101772" y="101772"/>
                  </a:lnTo>
                  <a:lnTo>
                    <a:pt x="70675" y="137355"/>
                  </a:lnTo>
                  <a:lnTo>
                    <a:pt x="45232" y="175865"/>
                  </a:lnTo>
                  <a:lnTo>
                    <a:pt x="25443" y="216718"/>
                  </a:lnTo>
                  <a:lnTo>
                    <a:pt x="11308" y="259326"/>
                  </a:lnTo>
                  <a:lnTo>
                    <a:pt x="2827" y="303106"/>
                  </a:lnTo>
                  <a:lnTo>
                    <a:pt x="0" y="347472"/>
                  </a:lnTo>
                  <a:lnTo>
                    <a:pt x="2827" y="391837"/>
                  </a:lnTo>
                  <a:lnTo>
                    <a:pt x="11308" y="435617"/>
                  </a:lnTo>
                  <a:lnTo>
                    <a:pt x="25443" y="478225"/>
                  </a:lnTo>
                  <a:lnTo>
                    <a:pt x="45232" y="519078"/>
                  </a:lnTo>
                  <a:lnTo>
                    <a:pt x="70675" y="557588"/>
                  </a:lnTo>
                  <a:lnTo>
                    <a:pt x="101772" y="593171"/>
                  </a:lnTo>
                  <a:lnTo>
                    <a:pt x="137355" y="624268"/>
                  </a:lnTo>
                  <a:lnTo>
                    <a:pt x="175865" y="649711"/>
                  </a:lnTo>
                  <a:lnTo>
                    <a:pt x="216718" y="669500"/>
                  </a:lnTo>
                  <a:lnTo>
                    <a:pt x="259326" y="683635"/>
                  </a:lnTo>
                  <a:lnTo>
                    <a:pt x="303106" y="692116"/>
                  </a:lnTo>
                  <a:lnTo>
                    <a:pt x="347471" y="694944"/>
                  </a:lnTo>
                  <a:lnTo>
                    <a:pt x="391837" y="692116"/>
                  </a:lnTo>
                  <a:lnTo>
                    <a:pt x="435617" y="683635"/>
                  </a:lnTo>
                  <a:lnTo>
                    <a:pt x="478225" y="669500"/>
                  </a:lnTo>
                  <a:lnTo>
                    <a:pt x="519078" y="649711"/>
                  </a:lnTo>
                  <a:lnTo>
                    <a:pt x="557588" y="624268"/>
                  </a:lnTo>
                  <a:lnTo>
                    <a:pt x="593171" y="593171"/>
                  </a:lnTo>
                  <a:lnTo>
                    <a:pt x="624268" y="557588"/>
                  </a:lnTo>
                  <a:lnTo>
                    <a:pt x="649711" y="519078"/>
                  </a:lnTo>
                  <a:lnTo>
                    <a:pt x="669500" y="478225"/>
                  </a:lnTo>
                  <a:lnTo>
                    <a:pt x="683635" y="435617"/>
                  </a:lnTo>
                  <a:lnTo>
                    <a:pt x="692116" y="391837"/>
                  </a:lnTo>
                  <a:lnTo>
                    <a:pt x="694943" y="347472"/>
                  </a:lnTo>
                  <a:lnTo>
                    <a:pt x="692116" y="303106"/>
                  </a:lnTo>
                  <a:lnTo>
                    <a:pt x="683635" y="259326"/>
                  </a:lnTo>
                  <a:lnTo>
                    <a:pt x="669500" y="216718"/>
                  </a:lnTo>
                  <a:lnTo>
                    <a:pt x="649711" y="175865"/>
                  </a:lnTo>
                  <a:lnTo>
                    <a:pt x="624268" y="137355"/>
                  </a:lnTo>
                  <a:lnTo>
                    <a:pt x="593171" y="101772"/>
                  </a:lnTo>
                  <a:lnTo>
                    <a:pt x="557588" y="70675"/>
                  </a:lnTo>
                  <a:lnTo>
                    <a:pt x="519078" y="45232"/>
                  </a:lnTo>
                  <a:lnTo>
                    <a:pt x="478225" y="25443"/>
                  </a:lnTo>
                  <a:lnTo>
                    <a:pt x="435617" y="11308"/>
                  </a:lnTo>
                  <a:lnTo>
                    <a:pt x="391837" y="2827"/>
                  </a:lnTo>
                  <a:lnTo>
                    <a:pt x="347471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C7817CA2-EB31-A20A-1AD4-94FEF0BCA23E}"/>
                </a:ext>
              </a:extLst>
            </p:cNvPr>
            <p:cNvSpPr/>
            <p:nvPr/>
          </p:nvSpPr>
          <p:spPr>
            <a:xfrm>
              <a:off x="6382512" y="167335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593171" y="101772"/>
                  </a:moveTo>
                  <a:lnTo>
                    <a:pt x="624268" y="137355"/>
                  </a:lnTo>
                  <a:lnTo>
                    <a:pt x="649711" y="175865"/>
                  </a:lnTo>
                  <a:lnTo>
                    <a:pt x="669500" y="216717"/>
                  </a:lnTo>
                  <a:lnTo>
                    <a:pt x="683636" y="259326"/>
                  </a:lnTo>
                  <a:lnTo>
                    <a:pt x="692117" y="303106"/>
                  </a:lnTo>
                  <a:lnTo>
                    <a:pt x="694944" y="347471"/>
                  </a:lnTo>
                  <a:lnTo>
                    <a:pt x="692117" y="391837"/>
                  </a:lnTo>
                  <a:lnTo>
                    <a:pt x="683636" y="435617"/>
                  </a:lnTo>
                  <a:lnTo>
                    <a:pt x="669500" y="478226"/>
                  </a:lnTo>
                  <a:lnTo>
                    <a:pt x="649711" y="519078"/>
                  </a:lnTo>
                  <a:lnTo>
                    <a:pt x="624268" y="557588"/>
                  </a:lnTo>
                  <a:lnTo>
                    <a:pt x="593171" y="593171"/>
                  </a:lnTo>
                  <a:lnTo>
                    <a:pt x="557588" y="624268"/>
                  </a:lnTo>
                  <a:lnTo>
                    <a:pt x="519078" y="649711"/>
                  </a:lnTo>
                  <a:lnTo>
                    <a:pt x="478226" y="669500"/>
                  </a:lnTo>
                  <a:lnTo>
                    <a:pt x="435617" y="683636"/>
                  </a:lnTo>
                  <a:lnTo>
                    <a:pt x="391837" y="692117"/>
                  </a:lnTo>
                  <a:lnTo>
                    <a:pt x="347471" y="694944"/>
                  </a:lnTo>
                  <a:lnTo>
                    <a:pt x="303106" y="692117"/>
                  </a:lnTo>
                  <a:lnTo>
                    <a:pt x="259326" y="683636"/>
                  </a:lnTo>
                  <a:lnTo>
                    <a:pt x="216717" y="669500"/>
                  </a:lnTo>
                  <a:lnTo>
                    <a:pt x="175865" y="649711"/>
                  </a:lnTo>
                  <a:lnTo>
                    <a:pt x="137355" y="624268"/>
                  </a:lnTo>
                  <a:lnTo>
                    <a:pt x="101772" y="593171"/>
                  </a:lnTo>
                  <a:lnTo>
                    <a:pt x="70675" y="557588"/>
                  </a:lnTo>
                  <a:lnTo>
                    <a:pt x="45232" y="519078"/>
                  </a:lnTo>
                  <a:lnTo>
                    <a:pt x="25443" y="478226"/>
                  </a:lnTo>
                  <a:lnTo>
                    <a:pt x="11308" y="435617"/>
                  </a:lnTo>
                  <a:lnTo>
                    <a:pt x="2827" y="391837"/>
                  </a:lnTo>
                  <a:lnTo>
                    <a:pt x="0" y="347471"/>
                  </a:lnTo>
                  <a:lnTo>
                    <a:pt x="2827" y="303106"/>
                  </a:lnTo>
                  <a:lnTo>
                    <a:pt x="11308" y="259326"/>
                  </a:lnTo>
                  <a:lnTo>
                    <a:pt x="25443" y="216717"/>
                  </a:lnTo>
                  <a:lnTo>
                    <a:pt x="45232" y="175865"/>
                  </a:lnTo>
                  <a:lnTo>
                    <a:pt x="70675" y="137355"/>
                  </a:lnTo>
                  <a:lnTo>
                    <a:pt x="101772" y="101772"/>
                  </a:lnTo>
                  <a:lnTo>
                    <a:pt x="137355" y="70675"/>
                  </a:lnTo>
                  <a:lnTo>
                    <a:pt x="175865" y="45232"/>
                  </a:lnTo>
                  <a:lnTo>
                    <a:pt x="216717" y="25443"/>
                  </a:lnTo>
                  <a:lnTo>
                    <a:pt x="259326" y="11308"/>
                  </a:lnTo>
                  <a:lnTo>
                    <a:pt x="303106" y="2827"/>
                  </a:lnTo>
                  <a:lnTo>
                    <a:pt x="347471" y="0"/>
                  </a:lnTo>
                  <a:lnTo>
                    <a:pt x="391837" y="2827"/>
                  </a:lnTo>
                  <a:lnTo>
                    <a:pt x="435617" y="11308"/>
                  </a:lnTo>
                  <a:lnTo>
                    <a:pt x="478226" y="25443"/>
                  </a:lnTo>
                  <a:lnTo>
                    <a:pt x="519078" y="45232"/>
                  </a:lnTo>
                  <a:lnTo>
                    <a:pt x="557588" y="70675"/>
                  </a:lnTo>
                  <a:lnTo>
                    <a:pt x="593171" y="101772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33" name="object 28">
              <a:extLst>
                <a:ext uri="{FF2B5EF4-FFF2-40B4-BE49-F238E27FC236}">
                  <a16:creationId xmlns:a16="http://schemas.microsoft.com/office/drawing/2014/main" id="{F3499522-6DAB-A96A-5E58-D291C94FEEE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69380" y="1760219"/>
              <a:ext cx="521207" cy="521208"/>
            </a:xfrm>
            <a:prstGeom prst="rect">
              <a:avLst/>
            </a:prstGeom>
          </p:spPr>
        </p:pic>
      </p:grpSp>
      <p:sp>
        <p:nvSpPr>
          <p:cNvPr id="34" name="object 29">
            <a:extLst>
              <a:ext uri="{FF2B5EF4-FFF2-40B4-BE49-F238E27FC236}">
                <a16:creationId xmlns:a16="http://schemas.microsoft.com/office/drawing/2014/main" id="{C9A6E127-AC13-D71E-55CE-C80A15B0616D}"/>
              </a:ext>
            </a:extLst>
          </p:cNvPr>
          <p:cNvSpPr txBox="1"/>
          <p:nvPr/>
        </p:nvSpPr>
        <p:spPr>
          <a:xfrm>
            <a:off x="9364765" y="1991058"/>
            <a:ext cx="22969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2A4A"/>
                </a:solidFill>
                <a:latin typeface="+mj-lt"/>
                <a:cs typeface="Calibri"/>
              </a:rPr>
              <a:t>Meeting</a:t>
            </a:r>
            <a:r>
              <a:rPr sz="1600" b="1" spc="-30" dirty="0">
                <a:solidFill>
                  <a:srgbClr val="1B2A4A"/>
                </a:solidFill>
                <a:latin typeface="+mj-lt"/>
                <a:cs typeface="Calibri"/>
              </a:rPr>
              <a:t> </a:t>
            </a:r>
            <a:r>
              <a:rPr sz="1600" b="1" spc="-10" dirty="0">
                <a:solidFill>
                  <a:srgbClr val="1B2A4A"/>
                </a:solidFill>
                <a:latin typeface="+mj-lt"/>
                <a:cs typeface="Calibri"/>
              </a:rPr>
              <a:t>Support</a:t>
            </a:r>
            <a:endParaRPr sz="1600" dirty="0">
              <a:latin typeface="+mj-lt"/>
              <a:cs typeface="Calibri"/>
            </a:endParaRPr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id="{C15AD37E-2000-85F8-E66D-38913A020C78}"/>
              </a:ext>
            </a:extLst>
          </p:cNvPr>
          <p:cNvSpPr txBox="1"/>
          <p:nvPr/>
        </p:nvSpPr>
        <p:spPr>
          <a:xfrm>
            <a:off x="9364766" y="2667382"/>
            <a:ext cx="245823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Agendas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Notes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 Summaries</a:t>
            </a:r>
            <a:endParaRPr sz="1200" b="1">
              <a:latin typeface="+mj-lt"/>
              <a:cs typeface="Calibri"/>
            </a:endParaRPr>
          </a:p>
        </p:txBody>
      </p:sp>
      <p:grpSp>
        <p:nvGrpSpPr>
          <p:cNvPr id="36" name="object 31">
            <a:extLst>
              <a:ext uri="{FF2B5EF4-FFF2-40B4-BE49-F238E27FC236}">
                <a16:creationId xmlns:a16="http://schemas.microsoft.com/office/drawing/2014/main" id="{D5940AE1-B23D-D739-28B3-F44498B326AA}"/>
              </a:ext>
            </a:extLst>
          </p:cNvPr>
          <p:cNvGrpSpPr/>
          <p:nvPr/>
        </p:nvGrpSpPr>
        <p:grpSpPr>
          <a:xfrm>
            <a:off x="377349" y="3483385"/>
            <a:ext cx="3849824" cy="2249705"/>
            <a:chOff x="284750" y="2735342"/>
            <a:chExt cx="2959100" cy="1633220"/>
          </a:xfrm>
        </p:grpSpPr>
        <p:pic>
          <p:nvPicPr>
            <p:cNvPr id="37" name="object 32">
              <a:extLst>
                <a:ext uri="{FF2B5EF4-FFF2-40B4-BE49-F238E27FC236}">
                  <a16:creationId xmlns:a16="http://schemas.microsoft.com/office/drawing/2014/main" id="{E7E97161-094B-DDB7-E836-5CE870E18C8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750" y="2735342"/>
              <a:ext cx="2959100" cy="1633220"/>
            </a:xfrm>
            <a:prstGeom prst="rect">
              <a:avLst/>
            </a:prstGeom>
          </p:spPr>
        </p:pic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34CF463A-CC6B-A99A-7E3C-E7FDA474ADE1}"/>
                </a:ext>
              </a:extLst>
            </p:cNvPr>
            <p:cNvSpPr/>
            <p:nvPr/>
          </p:nvSpPr>
          <p:spPr>
            <a:xfrm>
              <a:off x="365760" y="281635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2633470" y="0"/>
                  </a:moveTo>
                  <a:lnTo>
                    <a:pt x="109728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1307590"/>
                  </a:lnTo>
                  <a:lnTo>
                    <a:pt x="8623" y="1350302"/>
                  </a:lnTo>
                  <a:lnTo>
                    <a:pt x="32138" y="1385181"/>
                  </a:lnTo>
                  <a:lnTo>
                    <a:pt x="67017" y="1408696"/>
                  </a:lnTo>
                  <a:lnTo>
                    <a:pt x="109728" y="1417319"/>
                  </a:lnTo>
                  <a:lnTo>
                    <a:pt x="2633470" y="1417319"/>
                  </a:lnTo>
                  <a:lnTo>
                    <a:pt x="2676182" y="1408696"/>
                  </a:lnTo>
                  <a:lnTo>
                    <a:pt x="2711061" y="1385181"/>
                  </a:lnTo>
                  <a:lnTo>
                    <a:pt x="2734576" y="1350302"/>
                  </a:lnTo>
                  <a:lnTo>
                    <a:pt x="2743200" y="1307590"/>
                  </a:lnTo>
                  <a:lnTo>
                    <a:pt x="2743200" y="109729"/>
                  </a:lnTo>
                  <a:lnTo>
                    <a:pt x="2734576" y="67017"/>
                  </a:lnTo>
                  <a:lnTo>
                    <a:pt x="2711061" y="32138"/>
                  </a:lnTo>
                  <a:lnTo>
                    <a:pt x="2676182" y="8623"/>
                  </a:lnTo>
                  <a:lnTo>
                    <a:pt x="2633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F3D1102F-26D2-963A-15A8-9667FFE0A893}"/>
                </a:ext>
              </a:extLst>
            </p:cNvPr>
            <p:cNvSpPr/>
            <p:nvPr/>
          </p:nvSpPr>
          <p:spPr>
            <a:xfrm>
              <a:off x="365760" y="281635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109728" y="0"/>
                  </a:moveTo>
                  <a:lnTo>
                    <a:pt x="2633470" y="0"/>
                  </a:lnTo>
                  <a:lnTo>
                    <a:pt x="2676182" y="8623"/>
                  </a:lnTo>
                  <a:lnTo>
                    <a:pt x="2711061" y="32138"/>
                  </a:lnTo>
                  <a:lnTo>
                    <a:pt x="2734576" y="67017"/>
                  </a:lnTo>
                  <a:lnTo>
                    <a:pt x="2743200" y="109728"/>
                  </a:lnTo>
                  <a:lnTo>
                    <a:pt x="2743200" y="1307590"/>
                  </a:lnTo>
                  <a:lnTo>
                    <a:pt x="2734576" y="1350302"/>
                  </a:lnTo>
                  <a:lnTo>
                    <a:pt x="2711061" y="1385181"/>
                  </a:lnTo>
                  <a:lnTo>
                    <a:pt x="2676182" y="1408696"/>
                  </a:lnTo>
                  <a:lnTo>
                    <a:pt x="2633470" y="1417320"/>
                  </a:lnTo>
                  <a:lnTo>
                    <a:pt x="109728" y="1417320"/>
                  </a:lnTo>
                  <a:lnTo>
                    <a:pt x="67017" y="1408696"/>
                  </a:lnTo>
                  <a:lnTo>
                    <a:pt x="32138" y="1385181"/>
                  </a:lnTo>
                  <a:lnTo>
                    <a:pt x="8623" y="1350302"/>
                  </a:lnTo>
                  <a:lnTo>
                    <a:pt x="0" y="1307590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700">
              <a:solidFill>
                <a:srgbClr val="E2EBF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70910B57-33FB-745E-C8A8-1EB6E00B75B2}"/>
                </a:ext>
              </a:extLst>
            </p:cNvPr>
            <p:cNvSpPr/>
            <p:nvPr/>
          </p:nvSpPr>
          <p:spPr>
            <a:xfrm>
              <a:off x="530351" y="32278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3106" y="2827"/>
                  </a:lnTo>
                  <a:lnTo>
                    <a:pt x="259326" y="11308"/>
                  </a:lnTo>
                  <a:lnTo>
                    <a:pt x="216717" y="25443"/>
                  </a:lnTo>
                  <a:lnTo>
                    <a:pt x="175865" y="45232"/>
                  </a:lnTo>
                  <a:lnTo>
                    <a:pt x="137355" y="70675"/>
                  </a:lnTo>
                  <a:lnTo>
                    <a:pt x="101772" y="101772"/>
                  </a:lnTo>
                  <a:lnTo>
                    <a:pt x="70675" y="137355"/>
                  </a:lnTo>
                  <a:lnTo>
                    <a:pt x="45232" y="175865"/>
                  </a:lnTo>
                  <a:lnTo>
                    <a:pt x="25443" y="216718"/>
                  </a:lnTo>
                  <a:lnTo>
                    <a:pt x="11308" y="259326"/>
                  </a:lnTo>
                  <a:lnTo>
                    <a:pt x="2827" y="303106"/>
                  </a:lnTo>
                  <a:lnTo>
                    <a:pt x="0" y="347472"/>
                  </a:lnTo>
                  <a:lnTo>
                    <a:pt x="2827" y="391837"/>
                  </a:lnTo>
                  <a:lnTo>
                    <a:pt x="11308" y="435617"/>
                  </a:lnTo>
                  <a:lnTo>
                    <a:pt x="25443" y="478225"/>
                  </a:lnTo>
                  <a:lnTo>
                    <a:pt x="45232" y="519078"/>
                  </a:lnTo>
                  <a:lnTo>
                    <a:pt x="70675" y="557588"/>
                  </a:lnTo>
                  <a:lnTo>
                    <a:pt x="101772" y="593171"/>
                  </a:lnTo>
                  <a:lnTo>
                    <a:pt x="137355" y="624268"/>
                  </a:lnTo>
                  <a:lnTo>
                    <a:pt x="175865" y="649711"/>
                  </a:lnTo>
                  <a:lnTo>
                    <a:pt x="216717" y="669500"/>
                  </a:lnTo>
                  <a:lnTo>
                    <a:pt x="259326" y="683635"/>
                  </a:lnTo>
                  <a:lnTo>
                    <a:pt x="303106" y="692116"/>
                  </a:lnTo>
                  <a:lnTo>
                    <a:pt x="347472" y="694943"/>
                  </a:lnTo>
                  <a:lnTo>
                    <a:pt x="391837" y="692116"/>
                  </a:lnTo>
                  <a:lnTo>
                    <a:pt x="435617" y="683635"/>
                  </a:lnTo>
                  <a:lnTo>
                    <a:pt x="478226" y="669500"/>
                  </a:lnTo>
                  <a:lnTo>
                    <a:pt x="519078" y="649711"/>
                  </a:lnTo>
                  <a:lnTo>
                    <a:pt x="557588" y="624268"/>
                  </a:lnTo>
                  <a:lnTo>
                    <a:pt x="593171" y="593171"/>
                  </a:lnTo>
                  <a:lnTo>
                    <a:pt x="624268" y="557588"/>
                  </a:lnTo>
                  <a:lnTo>
                    <a:pt x="649711" y="519078"/>
                  </a:lnTo>
                  <a:lnTo>
                    <a:pt x="669500" y="478225"/>
                  </a:lnTo>
                  <a:lnTo>
                    <a:pt x="683635" y="435617"/>
                  </a:lnTo>
                  <a:lnTo>
                    <a:pt x="692116" y="391837"/>
                  </a:lnTo>
                  <a:lnTo>
                    <a:pt x="694943" y="347472"/>
                  </a:lnTo>
                  <a:lnTo>
                    <a:pt x="692116" y="303106"/>
                  </a:lnTo>
                  <a:lnTo>
                    <a:pt x="683635" y="259326"/>
                  </a:lnTo>
                  <a:lnTo>
                    <a:pt x="669500" y="216718"/>
                  </a:lnTo>
                  <a:lnTo>
                    <a:pt x="649711" y="175865"/>
                  </a:lnTo>
                  <a:lnTo>
                    <a:pt x="624268" y="137355"/>
                  </a:lnTo>
                  <a:lnTo>
                    <a:pt x="593171" y="101772"/>
                  </a:lnTo>
                  <a:lnTo>
                    <a:pt x="557588" y="70675"/>
                  </a:lnTo>
                  <a:lnTo>
                    <a:pt x="519078" y="45232"/>
                  </a:lnTo>
                  <a:lnTo>
                    <a:pt x="478226" y="25443"/>
                  </a:lnTo>
                  <a:lnTo>
                    <a:pt x="435617" y="11308"/>
                  </a:lnTo>
                  <a:lnTo>
                    <a:pt x="391837" y="2827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0CB5BCE2-9544-E37C-0893-065A06DD8547}"/>
                </a:ext>
              </a:extLst>
            </p:cNvPr>
            <p:cNvSpPr/>
            <p:nvPr/>
          </p:nvSpPr>
          <p:spPr>
            <a:xfrm>
              <a:off x="530352" y="32278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593171" y="101772"/>
                  </a:moveTo>
                  <a:lnTo>
                    <a:pt x="624268" y="137355"/>
                  </a:lnTo>
                  <a:lnTo>
                    <a:pt x="649711" y="175865"/>
                  </a:lnTo>
                  <a:lnTo>
                    <a:pt x="669500" y="216717"/>
                  </a:lnTo>
                  <a:lnTo>
                    <a:pt x="683636" y="259326"/>
                  </a:lnTo>
                  <a:lnTo>
                    <a:pt x="692117" y="303106"/>
                  </a:lnTo>
                  <a:lnTo>
                    <a:pt x="694944" y="347471"/>
                  </a:lnTo>
                  <a:lnTo>
                    <a:pt x="692117" y="391837"/>
                  </a:lnTo>
                  <a:lnTo>
                    <a:pt x="683636" y="435617"/>
                  </a:lnTo>
                  <a:lnTo>
                    <a:pt x="669500" y="478226"/>
                  </a:lnTo>
                  <a:lnTo>
                    <a:pt x="649711" y="519078"/>
                  </a:lnTo>
                  <a:lnTo>
                    <a:pt x="624268" y="557588"/>
                  </a:lnTo>
                  <a:lnTo>
                    <a:pt x="593171" y="593171"/>
                  </a:lnTo>
                  <a:lnTo>
                    <a:pt x="557588" y="624268"/>
                  </a:lnTo>
                  <a:lnTo>
                    <a:pt x="519078" y="649711"/>
                  </a:lnTo>
                  <a:lnTo>
                    <a:pt x="478226" y="669500"/>
                  </a:lnTo>
                  <a:lnTo>
                    <a:pt x="435617" y="683636"/>
                  </a:lnTo>
                  <a:lnTo>
                    <a:pt x="391837" y="692117"/>
                  </a:lnTo>
                  <a:lnTo>
                    <a:pt x="347471" y="694944"/>
                  </a:lnTo>
                  <a:lnTo>
                    <a:pt x="303106" y="692117"/>
                  </a:lnTo>
                  <a:lnTo>
                    <a:pt x="259326" y="683636"/>
                  </a:lnTo>
                  <a:lnTo>
                    <a:pt x="216717" y="669500"/>
                  </a:lnTo>
                  <a:lnTo>
                    <a:pt x="175865" y="649711"/>
                  </a:lnTo>
                  <a:lnTo>
                    <a:pt x="137355" y="624268"/>
                  </a:lnTo>
                  <a:lnTo>
                    <a:pt x="101772" y="593171"/>
                  </a:lnTo>
                  <a:lnTo>
                    <a:pt x="70675" y="557588"/>
                  </a:lnTo>
                  <a:lnTo>
                    <a:pt x="45232" y="519078"/>
                  </a:lnTo>
                  <a:lnTo>
                    <a:pt x="25443" y="478226"/>
                  </a:lnTo>
                  <a:lnTo>
                    <a:pt x="11308" y="435617"/>
                  </a:lnTo>
                  <a:lnTo>
                    <a:pt x="2827" y="391837"/>
                  </a:lnTo>
                  <a:lnTo>
                    <a:pt x="0" y="347471"/>
                  </a:lnTo>
                  <a:lnTo>
                    <a:pt x="2827" y="303106"/>
                  </a:lnTo>
                  <a:lnTo>
                    <a:pt x="11308" y="259326"/>
                  </a:lnTo>
                  <a:lnTo>
                    <a:pt x="25443" y="216717"/>
                  </a:lnTo>
                  <a:lnTo>
                    <a:pt x="45232" y="175865"/>
                  </a:lnTo>
                  <a:lnTo>
                    <a:pt x="70675" y="137355"/>
                  </a:lnTo>
                  <a:lnTo>
                    <a:pt x="101772" y="101772"/>
                  </a:lnTo>
                  <a:lnTo>
                    <a:pt x="137355" y="70675"/>
                  </a:lnTo>
                  <a:lnTo>
                    <a:pt x="175865" y="45232"/>
                  </a:lnTo>
                  <a:lnTo>
                    <a:pt x="216717" y="25443"/>
                  </a:lnTo>
                  <a:lnTo>
                    <a:pt x="259326" y="11308"/>
                  </a:lnTo>
                  <a:lnTo>
                    <a:pt x="303106" y="2827"/>
                  </a:lnTo>
                  <a:lnTo>
                    <a:pt x="347471" y="0"/>
                  </a:lnTo>
                  <a:lnTo>
                    <a:pt x="391837" y="2827"/>
                  </a:lnTo>
                  <a:lnTo>
                    <a:pt x="435617" y="11308"/>
                  </a:lnTo>
                  <a:lnTo>
                    <a:pt x="478226" y="25443"/>
                  </a:lnTo>
                  <a:lnTo>
                    <a:pt x="519078" y="45232"/>
                  </a:lnTo>
                  <a:lnTo>
                    <a:pt x="557588" y="70675"/>
                  </a:lnTo>
                  <a:lnTo>
                    <a:pt x="593171" y="101772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42" name="object 37">
              <a:extLst>
                <a:ext uri="{FF2B5EF4-FFF2-40B4-BE49-F238E27FC236}">
                  <a16:creationId xmlns:a16="http://schemas.microsoft.com/office/drawing/2014/main" id="{49DAB007-3EA6-4C2E-D0D6-2754DEB8793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20" y="3314700"/>
              <a:ext cx="521208" cy="521208"/>
            </a:xfrm>
            <a:prstGeom prst="rect">
              <a:avLst/>
            </a:prstGeom>
          </p:spPr>
        </p:pic>
      </p:grpSp>
      <p:sp>
        <p:nvSpPr>
          <p:cNvPr id="43" name="object 38">
            <a:extLst>
              <a:ext uri="{FF2B5EF4-FFF2-40B4-BE49-F238E27FC236}">
                <a16:creationId xmlns:a16="http://schemas.microsoft.com/office/drawing/2014/main" id="{F39D9C51-142E-2066-BC93-EB274F4EA75D}"/>
              </a:ext>
            </a:extLst>
          </p:cNvPr>
          <p:cNvSpPr txBox="1"/>
          <p:nvPr/>
        </p:nvSpPr>
        <p:spPr>
          <a:xfrm>
            <a:off x="1751037" y="4132302"/>
            <a:ext cx="22836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B2A4A"/>
                </a:solidFill>
                <a:latin typeface="+mj-lt"/>
                <a:cs typeface="Calibri"/>
              </a:rPr>
              <a:t>Security</a:t>
            </a:r>
            <a:r>
              <a:rPr sz="1600" b="1" spc="-55" dirty="0">
                <a:solidFill>
                  <a:srgbClr val="1B2A4A"/>
                </a:solidFill>
                <a:latin typeface="+mj-lt"/>
                <a:cs typeface="Calibri"/>
              </a:rPr>
              <a:t> </a:t>
            </a:r>
            <a:r>
              <a:rPr sz="1600" b="1" spc="-20" dirty="0">
                <a:solidFill>
                  <a:srgbClr val="1B2A4A"/>
                </a:solidFill>
                <a:latin typeface="+mj-lt"/>
                <a:cs typeface="Calibri"/>
              </a:rPr>
              <a:t>Work</a:t>
            </a:r>
            <a:endParaRPr sz="1600" dirty="0">
              <a:latin typeface="+mj-lt"/>
              <a:cs typeface="Calibri"/>
            </a:endParaRPr>
          </a:p>
        </p:txBody>
      </p:sp>
      <p:sp>
        <p:nvSpPr>
          <p:cNvPr id="44" name="object 39">
            <a:extLst>
              <a:ext uri="{FF2B5EF4-FFF2-40B4-BE49-F238E27FC236}">
                <a16:creationId xmlns:a16="http://schemas.microsoft.com/office/drawing/2014/main" id="{DDB8E12E-7998-1B9A-EF69-17A79F4C0BDB}"/>
              </a:ext>
            </a:extLst>
          </p:cNvPr>
          <p:cNvSpPr txBox="1"/>
          <p:nvPr/>
        </p:nvSpPr>
        <p:spPr>
          <a:xfrm>
            <a:off x="1751037" y="4808626"/>
            <a:ext cx="218374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Threat</a:t>
            </a:r>
            <a:r>
              <a:rPr sz="1200" b="1" spc="-2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models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1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Tabletops</a:t>
            </a:r>
            <a:endParaRPr sz="1200" b="1">
              <a:latin typeface="+mj-lt"/>
              <a:cs typeface="Calibri"/>
            </a:endParaRPr>
          </a:p>
        </p:txBody>
      </p:sp>
      <p:grpSp>
        <p:nvGrpSpPr>
          <p:cNvPr id="45" name="object 40">
            <a:extLst>
              <a:ext uri="{FF2B5EF4-FFF2-40B4-BE49-F238E27FC236}">
                <a16:creationId xmlns:a16="http://schemas.microsoft.com/office/drawing/2014/main" id="{92F6EC94-2F3B-B464-08E7-C7362CB25066}"/>
              </a:ext>
            </a:extLst>
          </p:cNvPr>
          <p:cNvGrpSpPr/>
          <p:nvPr/>
        </p:nvGrpSpPr>
        <p:grpSpPr>
          <a:xfrm>
            <a:off x="4184214" y="3483385"/>
            <a:ext cx="3849824" cy="2249705"/>
            <a:chOff x="3210830" y="2735342"/>
            <a:chExt cx="2959100" cy="1633220"/>
          </a:xfrm>
        </p:grpSpPr>
        <p:pic>
          <p:nvPicPr>
            <p:cNvPr id="46" name="object 41">
              <a:extLst>
                <a:ext uri="{FF2B5EF4-FFF2-40B4-BE49-F238E27FC236}">
                  <a16:creationId xmlns:a16="http://schemas.microsoft.com/office/drawing/2014/main" id="{00965778-A933-0982-756D-9E328E676C4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0830" y="2735342"/>
              <a:ext cx="2959100" cy="1633220"/>
            </a:xfrm>
            <a:prstGeom prst="rect">
              <a:avLst/>
            </a:prstGeom>
          </p:spPr>
        </p:pic>
        <p:sp>
          <p:nvSpPr>
            <p:cNvPr id="47" name="object 42">
              <a:extLst>
                <a:ext uri="{FF2B5EF4-FFF2-40B4-BE49-F238E27FC236}">
                  <a16:creationId xmlns:a16="http://schemas.microsoft.com/office/drawing/2014/main" id="{78966E5A-F175-C8C6-347A-BDCDD3DF11CB}"/>
                </a:ext>
              </a:extLst>
            </p:cNvPr>
            <p:cNvSpPr/>
            <p:nvPr/>
          </p:nvSpPr>
          <p:spPr>
            <a:xfrm>
              <a:off x="3291840" y="281635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2633470" y="0"/>
                  </a:moveTo>
                  <a:lnTo>
                    <a:pt x="109729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1307590"/>
                  </a:lnTo>
                  <a:lnTo>
                    <a:pt x="8623" y="1350302"/>
                  </a:lnTo>
                  <a:lnTo>
                    <a:pt x="32138" y="1385181"/>
                  </a:lnTo>
                  <a:lnTo>
                    <a:pt x="67017" y="1408696"/>
                  </a:lnTo>
                  <a:lnTo>
                    <a:pt x="109729" y="1417319"/>
                  </a:lnTo>
                  <a:lnTo>
                    <a:pt x="2633470" y="1417319"/>
                  </a:lnTo>
                  <a:lnTo>
                    <a:pt x="2676182" y="1408696"/>
                  </a:lnTo>
                  <a:lnTo>
                    <a:pt x="2711061" y="1385181"/>
                  </a:lnTo>
                  <a:lnTo>
                    <a:pt x="2734576" y="1350302"/>
                  </a:lnTo>
                  <a:lnTo>
                    <a:pt x="2743200" y="1307590"/>
                  </a:lnTo>
                  <a:lnTo>
                    <a:pt x="2743200" y="109729"/>
                  </a:lnTo>
                  <a:lnTo>
                    <a:pt x="2734576" y="67017"/>
                  </a:lnTo>
                  <a:lnTo>
                    <a:pt x="2711061" y="32138"/>
                  </a:lnTo>
                  <a:lnTo>
                    <a:pt x="2676182" y="8623"/>
                  </a:lnTo>
                  <a:lnTo>
                    <a:pt x="2633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48" name="object 43">
              <a:extLst>
                <a:ext uri="{FF2B5EF4-FFF2-40B4-BE49-F238E27FC236}">
                  <a16:creationId xmlns:a16="http://schemas.microsoft.com/office/drawing/2014/main" id="{5720BBC7-D589-8D85-4FEE-42F7A69068A2}"/>
                </a:ext>
              </a:extLst>
            </p:cNvPr>
            <p:cNvSpPr/>
            <p:nvPr/>
          </p:nvSpPr>
          <p:spPr>
            <a:xfrm>
              <a:off x="3291840" y="281635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109728" y="0"/>
                  </a:moveTo>
                  <a:lnTo>
                    <a:pt x="2633470" y="0"/>
                  </a:lnTo>
                  <a:lnTo>
                    <a:pt x="2676182" y="8623"/>
                  </a:lnTo>
                  <a:lnTo>
                    <a:pt x="2711061" y="32138"/>
                  </a:lnTo>
                  <a:lnTo>
                    <a:pt x="2734576" y="67017"/>
                  </a:lnTo>
                  <a:lnTo>
                    <a:pt x="2743200" y="109728"/>
                  </a:lnTo>
                  <a:lnTo>
                    <a:pt x="2743200" y="1307590"/>
                  </a:lnTo>
                  <a:lnTo>
                    <a:pt x="2734576" y="1350302"/>
                  </a:lnTo>
                  <a:lnTo>
                    <a:pt x="2711061" y="1385181"/>
                  </a:lnTo>
                  <a:lnTo>
                    <a:pt x="2676182" y="1408696"/>
                  </a:lnTo>
                  <a:lnTo>
                    <a:pt x="2633470" y="1417320"/>
                  </a:lnTo>
                  <a:lnTo>
                    <a:pt x="109728" y="1417320"/>
                  </a:lnTo>
                  <a:lnTo>
                    <a:pt x="67017" y="1408696"/>
                  </a:lnTo>
                  <a:lnTo>
                    <a:pt x="32138" y="1385181"/>
                  </a:lnTo>
                  <a:lnTo>
                    <a:pt x="8623" y="1350302"/>
                  </a:lnTo>
                  <a:lnTo>
                    <a:pt x="0" y="1307590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700">
              <a:solidFill>
                <a:srgbClr val="E2EBF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49" name="object 44">
              <a:extLst>
                <a:ext uri="{FF2B5EF4-FFF2-40B4-BE49-F238E27FC236}">
                  <a16:creationId xmlns:a16="http://schemas.microsoft.com/office/drawing/2014/main" id="{BDE9B60F-F405-B493-9FFF-A3F3FFC5E201}"/>
                </a:ext>
              </a:extLst>
            </p:cNvPr>
            <p:cNvSpPr/>
            <p:nvPr/>
          </p:nvSpPr>
          <p:spPr>
            <a:xfrm>
              <a:off x="3456432" y="32278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2" y="0"/>
                  </a:moveTo>
                  <a:lnTo>
                    <a:pt x="303106" y="2827"/>
                  </a:lnTo>
                  <a:lnTo>
                    <a:pt x="259326" y="11308"/>
                  </a:lnTo>
                  <a:lnTo>
                    <a:pt x="216718" y="25443"/>
                  </a:lnTo>
                  <a:lnTo>
                    <a:pt x="175865" y="45232"/>
                  </a:lnTo>
                  <a:lnTo>
                    <a:pt x="137355" y="70675"/>
                  </a:lnTo>
                  <a:lnTo>
                    <a:pt x="101772" y="101772"/>
                  </a:lnTo>
                  <a:lnTo>
                    <a:pt x="70675" y="137355"/>
                  </a:lnTo>
                  <a:lnTo>
                    <a:pt x="45232" y="175865"/>
                  </a:lnTo>
                  <a:lnTo>
                    <a:pt x="25443" y="216718"/>
                  </a:lnTo>
                  <a:lnTo>
                    <a:pt x="11308" y="259326"/>
                  </a:lnTo>
                  <a:lnTo>
                    <a:pt x="2827" y="303106"/>
                  </a:lnTo>
                  <a:lnTo>
                    <a:pt x="0" y="347472"/>
                  </a:lnTo>
                  <a:lnTo>
                    <a:pt x="2827" y="391837"/>
                  </a:lnTo>
                  <a:lnTo>
                    <a:pt x="11308" y="435617"/>
                  </a:lnTo>
                  <a:lnTo>
                    <a:pt x="25443" y="478225"/>
                  </a:lnTo>
                  <a:lnTo>
                    <a:pt x="45232" y="519078"/>
                  </a:lnTo>
                  <a:lnTo>
                    <a:pt x="70675" y="557588"/>
                  </a:lnTo>
                  <a:lnTo>
                    <a:pt x="101772" y="593171"/>
                  </a:lnTo>
                  <a:lnTo>
                    <a:pt x="137355" y="624268"/>
                  </a:lnTo>
                  <a:lnTo>
                    <a:pt x="175865" y="649711"/>
                  </a:lnTo>
                  <a:lnTo>
                    <a:pt x="216718" y="669500"/>
                  </a:lnTo>
                  <a:lnTo>
                    <a:pt x="259326" y="683635"/>
                  </a:lnTo>
                  <a:lnTo>
                    <a:pt x="303106" y="692116"/>
                  </a:lnTo>
                  <a:lnTo>
                    <a:pt x="347471" y="694943"/>
                  </a:lnTo>
                  <a:lnTo>
                    <a:pt x="391837" y="692116"/>
                  </a:lnTo>
                  <a:lnTo>
                    <a:pt x="435617" y="683635"/>
                  </a:lnTo>
                  <a:lnTo>
                    <a:pt x="478225" y="669500"/>
                  </a:lnTo>
                  <a:lnTo>
                    <a:pt x="519078" y="649711"/>
                  </a:lnTo>
                  <a:lnTo>
                    <a:pt x="557588" y="624268"/>
                  </a:lnTo>
                  <a:lnTo>
                    <a:pt x="593171" y="593171"/>
                  </a:lnTo>
                  <a:lnTo>
                    <a:pt x="624268" y="557588"/>
                  </a:lnTo>
                  <a:lnTo>
                    <a:pt x="649711" y="519078"/>
                  </a:lnTo>
                  <a:lnTo>
                    <a:pt x="669500" y="478225"/>
                  </a:lnTo>
                  <a:lnTo>
                    <a:pt x="683635" y="435617"/>
                  </a:lnTo>
                  <a:lnTo>
                    <a:pt x="692116" y="391837"/>
                  </a:lnTo>
                  <a:lnTo>
                    <a:pt x="694943" y="347472"/>
                  </a:lnTo>
                  <a:lnTo>
                    <a:pt x="692116" y="303106"/>
                  </a:lnTo>
                  <a:lnTo>
                    <a:pt x="683635" y="259326"/>
                  </a:lnTo>
                  <a:lnTo>
                    <a:pt x="669500" y="216718"/>
                  </a:lnTo>
                  <a:lnTo>
                    <a:pt x="649711" y="175865"/>
                  </a:lnTo>
                  <a:lnTo>
                    <a:pt x="624268" y="137355"/>
                  </a:lnTo>
                  <a:lnTo>
                    <a:pt x="593171" y="101772"/>
                  </a:lnTo>
                  <a:lnTo>
                    <a:pt x="557588" y="70675"/>
                  </a:lnTo>
                  <a:lnTo>
                    <a:pt x="519078" y="45232"/>
                  </a:lnTo>
                  <a:lnTo>
                    <a:pt x="478225" y="25443"/>
                  </a:lnTo>
                  <a:lnTo>
                    <a:pt x="435617" y="11308"/>
                  </a:lnTo>
                  <a:lnTo>
                    <a:pt x="391837" y="2827"/>
                  </a:lnTo>
                  <a:lnTo>
                    <a:pt x="347472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50" name="object 45">
              <a:extLst>
                <a:ext uri="{FF2B5EF4-FFF2-40B4-BE49-F238E27FC236}">
                  <a16:creationId xmlns:a16="http://schemas.microsoft.com/office/drawing/2014/main" id="{BF46C97B-180F-1DCA-5ACC-A3F92E92C4F7}"/>
                </a:ext>
              </a:extLst>
            </p:cNvPr>
            <p:cNvSpPr/>
            <p:nvPr/>
          </p:nvSpPr>
          <p:spPr>
            <a:xfrm>
              <a:off x="3456432" y="32278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593171" y="101772"/>
                  </a:moveTo>
                  <a:lnTo>
                    <a:pt x="624268" y="137355"/>
                  </a:lnTo>
                  <a:lnTo>
                    <a:pt x="649711" y="175865"/>
                  </a:lnTo>
                  <a:lnTo>
                    <a:pt x="669500" y="216717"/>
                  </a:lnTo>
                  <a:lnTo>
                    <a:pt x="683636" y="259326"/>
                  </a:lnTo>
                  <a:lnTo>
                    <a:pt x="692117" y="303106"/>
                  </a:lnTo>
                  <a:lnTo>
                    <a:pt x="694944" y="347471"/>
                  </a:lnTo>
                  <a:lnTo>
                    <a:pt x="692117" y="391837"/>
                  </a:lnTo>
                  <a:lnTo>
                    <a:pt x="683636" y="435617"/>
                  </a:lnTo>
                  <a:lnTo>
                    <a:pt x="669500" y="478226"/>
                  </a:lnTo>
                  <a:lnTo>
                    <a:pt x="649711" y="519078"/>
                  </a:lnTo>
                  <a:lnTo>
                    <a:pt x="624268" y="557588"/>
                  </a:lnTo>
                  <a:lnTo>
                    <a:pt x="593171" y="593171"/>
                  </a:lnTo>
                  <a:lnTo>
                    <a:pt x="557588" y="624268"/>
                  </a:lnTo>
                  <a:lnTo>
                    <a:pt x="519078" y="649711"/>
                  </a:lnTo>
                  <a:lnTo>
                    <a:pt x="478226" y="669500"/>
                  </a:lnTo>
                  <a:lnTo>
                    <a:pt x="435617" y="683636"/>
                  </a:lnTo>
                  <a:lnTo>
                    <a:pt x="391837" y="692117"/>
                  </a:lnTo>
                  <a:lnTo>
                    <a:pt x="347471" y="694944"/>
                  </a:lnTo>
                  <a:lnTo>
                    <a:pt x="303106" y="692117"/>
                  </a:lnTo>
                  <a:lnTo>
                    <a:pt x="259326" y="683636"/>
                  </a:lnTo>
                  <a:lnTo>
                    <a:pt x="216717" y="669500"/>
                  </a:lnTo>
                  <a:lnTo>
                    <a:pt x="175865" y="649711"/>
                  </a:lnTo>
                  <a:lnTo>
                    <a:pt x="137355" y="624268"/>
                  </a:lnTo>
                  <a:lnTo>
                    <a:pt x="101772" y="593171"/>
                  </a:lnTo>
                  <a:lnTo>
                    <a:pt x="70675" y="557588"/>
                  </a:lnTo>
                  <a:lnTo>
                    <a:pt x="45232" y="519078"/>
                  </a:lnTo>
                  <a:lnTo>
                    <a:pt x="25443" y="478226"/>
                  </a:lnTo>
                  <a:lnTo>
                    <a:pt x="11308" y="435617"/>
                  </a:lnTo>
                  <a:lnTo>
                    <a:pt x="2827" y="391837"/>
                  </a:lnTo>
                  <a:lnTo>
                    <a:pt x="0" y="347471"/>
                  </a:lnTo>
                  <a:lnTo>
                    <a:pt x="2827" y="303106"/>
                  </a:lnTo>
                  <a:lnTo>
                    <a:pt x="11308" y="259326"/>
                  </a:lnTo>
                  <a:lnTo>
                    <a:pt x="25443" y="216717"/>
                  </a:lnTo>
                  <a:lnTo>
                    <a:pt x="45232" y="175865"/>
                  </a:lnTo>
                  <a:lnTo>
                    <a:pt x="70675" y="137355"/>
                  </a:lnTo>
                  <a:lnTo>
                    <a:pt x="101772" y="101772"/>
                  </a:lnTo>
                  <a:lnTo>
                    <a:pt x="137355" y="70675"/>
                  </a:lnTo>
                  <a:lnTo>
                    <a:pt x="175865" y="45232"/>
                  </a:lnTo>
                  <a:lnTo>
                    <a:pt x="216717" y="25443"/>
                  </a:lnTo>
                  <a:lnTo>
                    <a:pt x="259326" y="11308"/>
                  </a:lnTo>
                  <a:lnTo>
                    <a:pt x="303106" y="2827"/>
                  </a:lnTo>
                  <a:lnTo>
                    <a:pt x="347471" y="0"/>
                  </a:lnTo>
                  <a:lnTo>
                    <a:pt x="391837" y="2827"/>
                  </a:lnTo>
                  <a:lnTo>
                    <a:pt x="435617" y="11308"/>
                  </a:lnTo>
                  <a:lnTo>
                    <a:pt x="478226" y="25443"/>
                  </a:lnTo>
                  <a:lnTo>
                    <a:pt x="519078" y="45232"/>
                  </a:lnTo>
                  <a:lnTo>
                    <a:pt x="557588" y="70675"/>
                  </a:lnTo>
                  <a:lnTo>
                    <a:pt x="593171" y="101772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51" name="object 46">
              <a:extLst>
                <a:ext uri="{FF2B5EF4-FFF2-40B4-BE49-F238E27FC236}">
                  <a16:creationId xmlns:a16="http://schemas.microsoft.com/office/drawing/2014/main" id="{40C6EEE2-74E6-B26A-57C1-99EC6FB98FF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43300" y="3314700"/>
              <a:ext cx="521208" cy="521208"/>
            </a:xfrm>
            <a:prstGeom prst="rect">
              <a:avLst/>
            </a:prstGeom>
          </p:spPr>
        </p:pic>
      </p:grpSp>
      <p:sp>
        <p:nvSpPr>
          <p:cNvPr id="52" name="object 47">
            <a:extLst>
              <a:ext uri="{FF2B5EF4-FFF2-40B4-BE49-F238E27FC236}">
                <a16:creationId xmlns:a16="http://schemas.microsoft.com/office/drawing/2014/main" id="{D20616DB-DB12-9B4C-6264-28DB953FAD84}"/>
              </a:ext>
            </a:extLst>
          </p:cNvPr>
          <p:cNvSpPr txBox="1"/>
          <p:nvPr/>
        </p:nvSpPr>
        <p:spPr>
          <a:xfrm>
            <a:off x="5557901" y="4132302"/>
            <a:ext cx="22836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2A4A"/>
                </a:solidFill>
                <a:latin typeface="+mj-lt"/>
                <a:cs typeface="Calibri"/>
              </a:rPr>
              <a:t>Learning</a:t>
            </a:r>
            <a:endParaRPr sz="1600" dirty="0">
              <a:latin typeface="+mj-lt"/>
              <a:cs typeface="Calibri"/>
            </a:endParaRPr>
          </a:p>
        </p:txBody>
      </p:sp>
      <p:sp>
        <p:nvSpPr>
          <p:cNvPr id="53" name="object 48">
            <a:extLst>
              <a:ext uri="{FF2B5EF4-FFF2-40B4-BE49-F238E27FC236}">
                <a16:creationId xmlns:a16="http://schemas.microsoft.com/office/drawing/2014/main" id="{62587994-4BAA-B984-2EF2-A1A295355DF8}"/>
              </a:ext>
            </a:extLst>
          </p:cNvPr>
          <p:cNvSpPr txBox="1"/>
          <p:nvPr/>
        </p:nvSpPr>
        <p:spPr>
          <a:xfrm>
            <a:off x="5557901" y="4808626"/>
            <a:ext cx="228364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Explain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topics</a:t>
            </a:r>
            <a:r>
              <a:rPr sz="1200" b="1" spc="-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1200" b="1" spc="-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Study</a:t>
            </a:r>
            <a:r>
              <a:rPr sz="1200" b="1" spc="-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spc="-20" dirty="0">
                <a:solidFill>
                  <a:srgbClr val="4A6080"/>
                </a:solidFill>
                <a:latin typeface="+mj-lt"/>
                <a:cs typeface="Calibri"/>
              </a:rPr>
              <a:t>plans</a:t>
            </a:r>
            <a:endParaRPr sz="1200" b="1">
              <a:latin typeface="+mj-lt"/>
              <a:cs typeface="Calibri"/>
            </a:endParaRPr>
          </a:p>
        </p:txBody>
      </p:sp>
      <p:grpSp>
        <p:nvGrpSpPr>
          <p:cNvPr id="54" name="object 49">
            <a:extLst>
              <a:ext uri="{FF2B5EF4-FFF2-40B4-BE49-F238E27FC236}">
                <a16:creationId xmlns:a16="http://schemas.microsoft.com/office/drawing/2014/main" id="{68D1E85B-485A-EFFA-20A7-A5C4D328AE31}"/>
              </a:ext>
            </a:extLst>
          </p:cNvPr>
          <p:cNvGrpSpPr/>
          <p:nvPr/>
        </p:nvGrpSpPr>
        <p:grpSpPr>
          <a:xfrm>
            <a:off x="7991078" y="3483385"/>
            <a:ext cx="3849824" cy="2249705"/>
            <a:chOff x="6136910" y="2735342"/>
            <a:chExt cx="2959100" cy="1633220"/>
          </a:xfrm>
        </p:grpSpPr>
        <p:pic>
          <p:nvPicPr>
            <p:cNvPr id="55" name="object 50">
              <a:extLst>
                <a:ext uri="{FF2B5EF4-FFF2-40B4-BE49-F238E27FC236}">
                  <a16:creationId xmlns:a16="http://schemas.microsoft.com/office/drawing/2014/main" id="{C45D6210-0434-9BFF-55E9-B8E2BFB2876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6910" y="2735342"/>
              <a:ext cx="2959099" cy="1633220"/>
            </a:xfrm>
            <a:prstGeom prst="rect">
              <a:avLst/>
            </a:prstGeom>
          </p:spPr>
        </p:pic>
        <p:sp>
          <p:nvSpPr>
            <p:cNvPr id="56" name="object 51">
              <a:extLst>
                <a:ext uri="{FF2B5EF4-FFF2-40B4-BE49-F238E27FC236}">
                  <a16:creationId xmlns:a16="http://schemas.microsoft.com/office/drawing/2014/main" id="{E975F2FA-5325-9EA8-D82A-7D6848DE12DA}"/>
                </a:ext>
              </a:extLst>
            </p:cNvPr>
            <p:cNvSpPr/>
            <p:nvPr/>
          </p:nvSpPr>
          <p:spPr>
            <a:xfrm>
              <a:off x="6217920" y="281635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2633470" y="0"/>
                  </a:moveTo>
                  <a:lnTo>
                    <a:pt x="109729" y="0"/>
                  </a:lnTo>
                  <a:lnTo>
                    <a:pt x="67017" y="8623"/>
                  </a:lnTo>
                  <a:lnTo>
                    <a:pt x="32138" y="32138"/>
                  </a:lnTo>
                  <a:lnTo>
                    <a:pt x="8623" y="67017"/>
                  </a:lnTo>
                  <a:lnTo>
                    <a:pt x="0" y="109729"/>
                  </a:lnTo>
                  <a:lnTo>
                    <a:pt x="0" y="1307590"/>
                  </a:lnTo>
                  <a:lnTo>
                    <a:pt x="8623" y="1350302"/>
                  </a:lnTo>
                  <a:lnTo>
                    <a:pt x="32138" y="1385181"/>
                  </a:lnTo>
                  <a:lnTo>
                    <a:pt x="67017" y="1408696"/>
                  </a:lnTo>
                  <a:lnTo>
                    <a:pt x="109729" y="1417319"/>
                  </a:lnTo>
                  <a:lnTo>
                    <a:pt x="2633470" y="1417319"/>
                  </a:lnTo>
                  <a:lnTo>
                    <a:pt x="2676182" y="1408696"/>
                  </a:lnTo>
                  <a:lnTo>
                    <a:pt x="2711061" y="1385181"/>
                  </a:lnTo>
                  <a:lnTo>
                    <a:pt x="2734576" y="1350302"/>
                  </a:lnTo>
                  <a:lnTo>
                    <a:pt x="2743200" y="1307590"/>
                  </a:lnTo>
                  <a:lnTo>
                    <a:pt x="2743200" y="109729"/>
                  </a:lnTo>
                  <a:lnTo>
                    <a:pt x="2734576" y="67017"/>
                  </a:lnTo>
                  <a:lnTo>
                    <a:pt x="2711061" y="32138"/>
                  </a:lnTo>
                  <a:lnTo>
                    <a:pt x="2676182" y="8623"/>
                  </a:lnTo>
                  <a:lnTo>
                    <a:pt x="2633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57" name="object 52">
              <a:extLst>
                <a:ext uri="{FF2B5EF4-FFF2-40B4-BE49-F238E27FC236}">
                  <a16:creationId xmlns:a16="http://schemas.microsoft.com/office/drawing/2014/main" id="{310A2464-CC3C-8904-597C-F6C6CEF160FB}"/>
                </a:ext>
              </a:extLst>
            </p:cNvPr>
            <p:cNvSpPr/>
            <p:nvPr/>
          </p:nvSpPr>
          <p:spPr>
            <a:xfrm>
              <a:off x="6217920" y="2816352"/>
              <a:ext cx="2743200" cy="1417320"/>
            </a:xfrm>
            <a:custGeom>
              <a:avLst/>
              <a:gdLst/>
              <a:ahLst/>
              <a:cxnLst/>
              <a:rect l="l" t="t" r="r" b="b"/>
              <a:pathLst>
                <a:path w="2743200" h="1417320">
                  <a:moveTo>
                    <a:pt x="109728" y="0"/>
                  </a:moveTo>
                  <a:lnTo>
                    <a:pt x="2633470" y="0"/>
                  </a:lnTo>
                  <a:lnTo>
                    <a:pt x="2676182" y="8623"/>
                  </a:lnTo>
                  <a:lnTo>
                    <a:pt x="2711061" y="32138"/>
                  </a:lnTo>
                  <a:lnTo>
                    <a:pt x="2734576" y="67017"/>
                  </a:lnTo>
                  <a:lnTo>
                    <a:pt x="2743200" y="109728"/>
                  </a:lnTo>
                  <a:lnTo>
                    <a:pt x="2743200" y="1307590"/>
                  </a:lnTo>
                  <a:lnTo>
                    <a:pt x="2734576" y="1350302"/>
                  </a:lnTo>
                  <a:lnTo>
                    <a:pt x="2711061" y="1385181"/>
                  </a:lnTo>
                  <a:lnTo>
                    <a:pt x="2676182" y="1408696"/>
                  </a:lnTo>
                  <a:lnTo>
                    <a:pt x="2633470" y="1417320"/>
                  </a:lnTo>
                  <a:lnTo>
                    <a:pt x="109728" y="1417320"/>
                  </a:lnTo>
                  <a:lnTo>
                    <a:pt x="67017" y="1408696"/>
                  </a:lnTo>
                  <a:lnTo>
                    <a:pt x="32138" y="1385181"/>
                  </a:lnTo>
                  <a:lnTo>
                    <a:pt x="8623" y="1350302"/>
                  </a:lnTo>
                  <a:lnTo>
                    <a:pt x="0" y="1307590"/>
                  </a:lnTo>
                  <a:lnTo>
                    <a:pt x="0" y="109728"/>
                  </a:lnTo>
                  <a:lnTo>
                    <a:pt x="8623" y="67017"/>
                  </a:lnTo>
                  <a:lnTo>
                    <a:pt x="32138" y="32138"/>
                  </a:lnTo>
                  <a:lnTo>
                    <a:pt x="67017" y="8623"/>
                  </a:lnTo>
                  <a:lnTo>
                    <a:pt x="109728" y="0"/>
                  </a:lnTo>
                  <a:close/>
                </a:path>
              </a:pathLst>
            </a:custGeom>
            <a:ln w="12700">
              <a:solidFill>
                <a:srgbClr val="E2EBF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58" name="object 53">
              <a:extLst>
                <a:ext uri="{FF2B5EF4-FFF2-40B4-BE49-F238E27FC236}">
                  <a16:creationId xmlns:a16="http://schemas.microsoft.com/office/drawing/2014/main" id="{76C00EF8-4E08-C93A-9E68-6340128BBDB5}"/>
                </a:ext>
              </a:extLst>
            </p:cNvPr>
            <p:cNvSpPr/>
            <p:nvPr/>
          </p:nvSpPr>
          <p:spPr>
            <a:xfrm>
              <a:off x="6382512" y="32278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347471" y="0"/>
                  </a:moveTo>
                  <a:lnTo>
                    <a:pt x="303106" y="2827"/>
                  </a:lnTo>
                  <a:lnTo>
                    <a:pt x="259326" y="11308"/>
                  </a:lnTo>
                  <a:lnTo>
                    <a:pt x="216718" y="25443"/>
                  </a:lnTo>
                  <a:lnTo>
                    <a:pt x="175865" y="45232"/>
                  </a:lnTo>
                  <a:lnTo>
                    <a:pt x="137355" y="70675"/>
                  </a:lnTo>
                  <a:lnTo>
                    <a:pt x="101772" y="101772"/>
                  </a:lnTo>
                  <a:lnTo>
                    <a:pt x="70675" y="137355"/>
                  </a:lnTo>
                  <a:lnTo>
                    <a:pt x="45232" y="175865"/>
                  </a:lnTo>
                  <a:lnTo>
                    <a:pt x="25443" y="216718"/>
                  </a:lnTo>
                  <a:lnTo>
                    <a:pt x="11308" y="259326"/>
                  </a:lnTo>
                  <a:lnTo>
                    <a:pt x="2827" y="303106"/>
                  </a:lnTo>
                  <a:lnTo>
                    <a:pt x="0" y="347472"/>
                  </a:lnTo>
                  <a:lnTo>
                    <a:pt x="2827" y="391837"/>
                  </a:lnTo>
                  <a:lnTo>
                    <a:pt x="11308" y="435617"/>
                  </a:lnTo>
                  <a:lnTo>
                    <a:pt x="25443" y="478225"/>
                  </a:lnTo>
                  <a:lnTo>
                    <a:pt x="45232" y="519078"/>
                  </a:lnTo>
                  <a:lnTo>
                    <a:pt x="70675" y="557588"/>
                  </a:lnTo>
                  <a:lnTo>
                    <a:pt x="101772" y="593171"/>
                  </a:lnTo>
                  <a:lnTo>
                    <a:pt x="137355" y="624268"/>
                  </a:lnTo>
                  <a:lnTo>
                    <a:pt x="175865" y="649711"/>
                  </a:lnTo>
                  <a:lnTo>
                    <a:pt x="216718" y="669500"/>
                  </a:lnTo>
                  <a:lnTo>
                    <a:pt x="259326" y="683635"/>
                  </a:lnTo>
                  <a:lnTo>
                    <a:pt x="303106" y="692116"/>
                  </a:lnTo>
                  <a:lnTo>
                    <a:pt x="347471" y="694943"/>
                  </a:lnTo>
                  <a:lnTo>
                    <a:pt x="391837" y="692116"/>
                  </a:lnTo>
                  <a:lnTo>
                    <a:pt x="435617" y="683635"/>
                  </a:lnTo>
                  <a:lnTo>
                    <a:pt x="478225" y="669500"/>
                  </a:lnTo>
                  <a:lnTo>
                    <a:pt x="519078" y="649711"/>
                  </a:lnTo>
                  <a:lnTo>
                    <a:pt x="557588" y="624268"/>
                  </a:lnTo>
                  <a:lnTo>
                    <a:pt x="593171" y="593171"/>
                  </a:lnTo>
                  <a:lnTo>
                    <a:pt x="624268" y="557588"/>
                  </a:lnTo>
                  <a:lnTo>
                    <a:pt x="649711" y="519078"/>
                  </a:lnTo>
                  <a:lnTo>
                    <a:pt x="669500" y="478225"/>
                  </a:lnTo>
                  <a:lnTo>
                    <a:pt x="683635" y="435617"/>
                  </a:lnTo>
                  <a:lnTo>
                    <a:pt x="692116" y="391837"/>
                  </a:lnTo>
                  <a:lnTo>
                    <a:pt x="694943" y="347472"/>
                  </a:lnTo>
                  <a:lnTo>
                    <a:pt x="692116" y="303106"/>
                  </a:lnTo>
                  <a:lnTo>
                    <a:pt x="683635" y="259326"/>
                  </a:lnTo>
                  <a:lnTo>
                    <a:pt x="669500" y="216718"/>
                  </a:lnTo>
                  <a:lnTo>
                    <a:pt x="649711" y="175865"/>
                  </a:lnTo>
                  <a:lnTo>
                    <a:pt x="624268" y="137355"/>
                  </a:lnTo>
                  <a:lnTo>
                    <a:pt x="593171" y="101772"/>
                  </a:lnTo>
                  <a:lnTo>
                    <a:pt x="557588" y="70675"/>
                  </a:lnTo>
                  <a:lnTo>
                    <a:pt x="519078" y="45232"/>
                  </a:lnTo>
                  <a:lnTo>
                    <a:pt x="478225" y="25443"/>
                  </a:lnTo>
                  <a:lnTo>
                    <a:pt x="435617" y="11308"/>
                  </a:lnTo>
                  <a:lnTo>
                    <a:pt x="391837" y="2827"/>
                  </a:lnTo>
                  <a:lnTo>
                    <a:pt x="347471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59" name="object 54">
              <a:extLst>
                <a:ext uri="{FF2B5EF4-FFF2-40B4-BE49-F238E27FC236}">
                  <a16:creationId xmlns:a16="http://schemas.microsoft.com/office/drawing/2014/main" id="{A089AA2E-1F3C-FFB0-2A2B-AEB1B08E9E14}"/>
                </a:ext>
              </a:extLst>
            </p:cNvPr>
            <p:cNvSpPr/>
            <p:nvPr/>
          </p:nvSpPr>
          <p:spPr>
            <a:xfrm>
              <a:off x="6382512" y="3227832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593171" y="101772"/>
                  </a:moveTo>
                  <a:lnTo>
                    <a:pt x="624268" y="137355"/>
                  </a:lnTo>
                  <a:lnTo>
                    <a:pt x="649711" y="175865"/>
                  </a:lnTo>
                  <a:lnTo>
                    <a:pt x="669500" y="216717"/>
                  </a:lnTo>
                  <a:lnTo>
                    <a:pt x="683636" y="259326"/>
                  </a:lnTo>
                  <a:lnTo>
                    <a:pt x="692117" y="303106"/>
                  </a:lnTo>
                  <a:lnTo>
                    <a:pt x="694944" y="347471"/>
                  </a:lnTo>
                  <a:lnTo>
                    <a:pt x="692117" y="391837"/>
                  </a:lnTo>
                  <a:lnTo>
                    <a:pt x="683636" y="435617"/>
                  </a:lnTo>
                  <a:lnTo>
                    <a:pt x="669500" y="478226"/>
                  </a:lnTo>
                  <a:lnTo>
                    <a:pt x="649711" y="519078"/>
                  </a:lnTo>
                  <a:lnTo>
                    <a:pt x="624268" y="557588"/>
                  </a:lnTo>
                  <a:lnTo>
                    <a:pt x="593171" y="593171"/>
                  </a:lnTo>
                  <a:lnTo>
                    <a:pt x="557588" y="624268"/>
                  </a:lnTo>
                  <a:lnTo>
                    <a:pt x="519078" y="649711"/>
                  </a:lnTo>
                  <a:lnTo>
                    <a:pt x="478226" y="669500"/>
                  </a:lnTo>
                  <a:lnTo>
                    <a:pt x="435617" y="683636"/>
                  </a:lnTo>
                  <a:lnTo>
                    <a:pt x="391837" y="692117"/>
                  </a:lnTo>
                  <a:lnTo>
                    <a:pt x="347471" y="694944"/>
                  </a:lnTo>
                  <a:lnTo>
                    <a:pt x="303106" y="692117"/>
                  </a:lnTo>
                  <a:lnTo>
                    <a:pt x="259326" y="683636"/>
                  </a:lnTo>
                  <a:lnTo>
                    <a:pt x="216717" y="669500"/>
                  </a:lnTo>
                  <a:lnTo>
                    <a:pt x="175865" y="649711"/>
                  </a:lnTo>
                  <a:lnTo>
                    <a:pt x="137355" y="624268"/>
                  </a:lnTo>
                  <a:lnTo>
                    <a:pt x="101772" y="593171"/>
                  </a:lnTo>
                  <a:lnTo>
                    <a:pt x="70675" y="557588"/>
                  </a:lnTo>
                  <a:lnTo>
                    <a:pt x="45232" y="519078"/>
                  </a:lnTo>
                  <a:lnTo>
                    <a:pt x="25443" y="478226"/>
                  </a:lnTo>
                  <a:lnTo>
                    <a:pt x="11308" y="435617"/>
                  </a:lnTo>
                  <a:lnTo>
                    <a:pt x="2827" y="391837"/>
                  </a:lnTo>
                  <a:lnTo>
                    <a:pt x="0" y="347471"/>
                  </a:lnTo>
                  <a:lnTo>
                    <a:pt x="2827" y="303106"/>
                  </a:lnTo>
                  <a:lnTo>
                    <a:pt x="11308" y="259326"/>
                  </a:lnTo>
                  <a:lnTo>
                    <a:pt x="25443" y="216717"/>
                  </a:lnTo>
                  <a:lnTo>
                    <a:pt x="45232" y="175865"/>
                  </a:lnTo>
                  <a:lnTo>
                    <a:pt x="70675" y="137355"/>
                  </a:lnTo>
                  <a:lnTo>
                    <a:pt x="101772" y="101772"/>
                  </a:lnTo>
                  <a:lnTo>
                    <a:pt x="137355" y="70675"/>
                  </a:lnTo>
                  <a:lnTo>
                    <a:pt x="175865" y="45232"/>
                  </a:lnTo>
                  <a:lnTo>
                    <a:pt x="216717" y="25443"/>
                  </a:lnTo>
                  <a:lnTo>
                    <a:pt x="259326" y="11308"/>
                  </a:lnTo>
                  <a:lnTo>
                    <a:pt x="303106" y="2827"/>
                  </a:lnTo>
                  <a:lnTo>
                    <a:pt x="347471" y="0"/>
                  </a:lnTo>
                  <a:lnTo>
                    <a:pt x="391837" y="2827"/>
                  </a:lnTo>
                  <a:lnTo>
                    <a:pt x="435617" y="11308"/>
                  </a:lnTo>
                  <a:lnTo>
                    <a:pt x="478226" y="25443"/>
                  </a:lnTo>
                  <a:lnTo>
                    <a:pt x="519078" y="45232"/>
                  </a:lnTo>
                  <a:lnTo>
                    <a:pt x="557588" y="70675"/>
                  </a:lnTo>
                  <a:lnTo>
                    <a:pt x="593171" y="101772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60" name="object 55">
              <a:extLst>
                <a:ext uri="{FF2B5EF4-FFF2-40B4-BE49-F238E27FC236}">
                  <a16:creationId xmlns:a16="http://schemas.microsoft.com/office/drawing/2014/main" id="{23CB710F-A406-772F-1A4A-8FD15FE086B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69380" y="3314700"/>
              <a:ext cx="521207" cy="521208"/>
            </a:xfrm>
            <a:prstGeom prst="rect">
              <a:avLst/>
            </a:prstGeom>
          </p:spPr>
        </p:pic>
      </p:grpSp>
      <p:sp>
        <p:nvSpPr>
          <p:cNvPr id="61" name="object 56">
            <a:extLst>
              <a:ext uri="{FF2B5EF4-FFF2-40B4-BE49-F238E27FC236}">
                <a16:creationId xmlns:a16="http://schemas.microsoft.com/office/drawing/2014/main" id="{1AD48B9D-054E-6A5E-814E-DBA4348873CE}"/>
              </a:ext>
            </a:extLst>
          </p:cNvPr>
          <p:cNvSpPr txBox="1"/>
          <p:nvPr/>
        </p:nvSpPr>
        <p:spPr>
          <a:xfrm>
            <a:off x="9364766" y="4132302"/>
            <a:ext cx="229692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B2A4A"/>
                </a:solidFill>
                <a:latin typeface="+mj-lt"/>
                <a:cs typeface="Calibri"/>
              </a:rPr>
              <a:t>Productivity</a:t>
            </a:r>
            <a:endParaRPr sz="1600" dirty="0">
              <a:latin typeface="+mj-lt"/>
              <a:cs typeface="Calibri"/>
            </a:endParaRPr>
          </a:p>
        </p:txBody>
      </p:sp>
      <p:sp>
        <p:nvSpPr>
          <p:cNvPr id="62" name="object 57">
            <a:extLst>
              <a:ext uri="{FF2B5EF4-FFF2-40B4-BE49-F238E27FC236}">
                <a16:creationId xmlns:a16="http://schemas.microsoft.com/office/drawing/2014/main" id="{0FCFF8C7-7EB8-539C-FE6E-229F393DD9A0}"/>
              </a:ext>
            </a:extLst>
          </p:cNvPr>
          <p:cNvSpPr txBox="1"/>
          <p:nvPr/>
        </p:nvSpPr>
        <p:spPr>
          <a:xfrm>
            <a:off x="9364766" y="4808626"/>
            <a:ext cx="20745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A6080"/>
                </a:solidFill>
                <a:latin typeface="+mj-lt"/>
                <a:cs typeface="Calibri"/>
              </a:rPr>
              <a:t>Planning ·</a:t>
            </a:r>
            <a:r>
              <a:rPr sz="1200" b="1" spc="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b="1" spc="-10" dirty="0">
                <a:solidFill>
                  <a:srgbClr val="4A6080"/>
                </a:solidFill>
                <a:latin typeface="+mj-lt"/>
                <a:cs typeface="Calibri"/>
              </a:rPr>
              <a:t>Brainstorming</a:t>
            </a:r>
            <a:endParaRPr sz="1200" b="1">
              <a:latin typeface="+mj-lt"/>
              <a:cs typeface="Calibri"/>
            </a:endParaRPr>
          </a:p>
        </p:txBody>
      </p:sp>
      <p:grpSp>
        <p:nvGrpSpPr>
          <p:cNvPr id="63" name="object 58">
            <a:extLst>
              <a:ext uri="{FF2B5EF4-FFF2-40B4-BE49-F238E27FC236}">
                <a16:creationId xmlns:a16="http://schemas.microsoft.com/office/drawing/2014/main" id="{C9C4466A-B3BA-224E-8CBB-A0E8707B6CAF}"/>
              </a:ext>
            </a:extLst>
          </p:cNvPr>
          <p:cNvGrpSpPr/>
          <p:nvPr/>
        </p:nvGrpSpPr>
        <p:grpSpPr>
          <a:xfrm>
            <a:off x="377349" y="5750584"/>
            <a:ext cx="11463552" cy="990150"/>
            <a:chOff x="284750" y="4381262"/>
            <a:chExt cx="8628380" cy="718820"/>
          </a:xfrm>
        </p:grpSpPr>
        <p:pic>
          <p:nvPicPr>
            <p:cNvPr id="64" name="object 59">
              <a:extLst>
                <a:ext uri="{FF2B5EF4-FFF2-40B4-BE49-F238E27FC236}">
                  <a16:creationId xmlns:a16="http://schemas.microsoft.com/office/drawing/2014/main" id="{B6941A2D-DDE4-780A-FF62-B2F38ABE24D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750" y="4381262"/>
              <a:ext cx="8628380" cy="718820"/>
            </a:xfrm>
            <a:prstGeom prst="rect">
              <a:avLst/>
            </a:prstGeom>
          </p:spPr>
        </p:pic>
        <p:sp>
          <p:nvSpPr>
            <p:cNvPr id="65" name="object 60">
              <a:extLst>
                <a:ext uri="{FF2B5EF4-FFF2-40B4-BE49-F238E27FC236}">
                  <a16:creationId xmlns:a16="http://schemas.microsoft.com/office/drawing/2014/main" id="{D74C4AFA-7647-2620-196F-038EED7EECB0}"/>
                </a:ext>
              </a:extLst>
            </p:cNvPr>
            <p:cNvSpPr/>
            <p:nvPr/>
          </p:nvSpPr>
          <p:spPr>
            <a:xfrm>
              <a:off x="365760" y="4462271"/>
              <a:ext cx="8412480" cy="502920"/>
            </a:xfrm>
            <a:custGeom>
              <a:avLst/>
              <a:gdLst/>
              <a:ahLst/>
              <a:cxnLst/>
              <a:rect l="l" t="t" r="r" b="b"/>
              <a:pathLst>
                <a:path w="8412480" h="502920">
                  <a:moveTo>
                    <a:pt x="8302753" y="0"/>
                  </a:moveTo>
                  <a:lnTo>
                    <a:pt x="109727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393192"/>
                  </a:lnTo>
                  <a:lnTo>
                    <a:pt x="8622" y="435903"/>
                  </a:lnTo>
                  <a:lnTo>
                    <a:pt x="32138" y="470781"/>
                  </a:lnTo>
                  <a:lnTo>
                    <a:pt x="67016" y="494296"/>
                  </a:lnTo>
                  <a:lnTo>
                    <a:pt x="109727" y="502919"/>
                  </a:lnTo>
                  <a:lnTo>
                    <a:pt x="8302753" y="502919"/>
                  </a:lnTo>
                  <a:lnTo>
                    <a:pt x="8345463" y="494296"/>
                  </a:lnTo>
                  <a:lnTo>
                    <a:pt x="8380341" y="470781"/>
                  </a:lnTo>
                  <a:lnTo>
                    <a:pt x="8403857" y="435903"/>
                  </a:lnTo>
                  <a:lnTo>
                    <a:pt x="8412480" y="393192"/>
                  </a:lnTo>
                  <a:lnTo>
                    <a:pt x="8412480" y="109726"/>
                  </a:lnTo>
                  <a:lnTo>
                    <a:pt x="8403857" y="67016"/>
                  </a:lnTo>
                  <a:lnTo>
                    <a:pt x="8380341" y="32138"/>
                  </a:lnTo>
                  <a:lnTo>
                    <a:pt x="8345463" y="8622"/>
                  </a:lnTo>
                  <a:lnTo>
                    <a:pt x="8302753" y="0"/>
                  </a:lnTo>
                  <a:close/>
                </a:path>
              </a:pathLst>
            </a:custGeom>
            <a:solidFill>
              <a:srgbClr val="FFF8E8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66" name="object 61">
              <a:extLst>
                <a:ext uri="{FF2B5EF4-FFF2-40B4-BE49-F238E27FC236}">
                  <a16:creationId xmlns:a16="http://schemas.microsoft.com/office/drawing/2014/main" id="{58FC13F8-88D2-871E-41E0-1A7173E63F30}"/>
                </a:ext>
              </a:extLst>
            </p:cNvPr>
            <p:cNvSpPr/>
            <p:nvPr/>
          </p:nvSpPr>
          <p:spPr>
            <a:xfrm>
              <a:off x="365760" y="4462271"/>
              <a:ext cx="8412480" cy="502920"/>
            </a:xfrm>
            <a:custGeom>
              <a:avLst/>
              <a:gdLst/>
              <a:ahLst/>
              <a:cxnLst/>
              <a:rect l="l" t="t" r="r" b="b"/>
              <a:pathLst>
                <a:path w="8412480" h="502920">
                  <a:moveTo>
                    <a:pt x="109727" y="0"/>
                  </a:moveTo>
                  <a:lnTo>
                    <a:pt x="8302753" y="0"/>
                  </a:lnTo>
                  <a:lnTo>
                    <a:pt x="8345463" y="8622"/>
                  </a:lnTo>
                  <a:lnTo>
                    <a:pt x="8380341" y="32138"/>
                  </a:lnTo>
                  <a:lnTo>
                    <a:pt x="8403857" y="67016"/>
                  </a:lnTo>
                  <a:lnTo>
                    <a:pt x="8412480" y="109727"/>
                  </a:lnTo>
                  <a:lnTo>
                    <a:pt x="8412480" y="393192"/>
                  </a:lnTo>
                  <a:lnTo>
                    <a:pt x="8403857" y="435903"/>
                  </a:lnTo>
                  <a:lnTo>
                    <a:pt x="8380341" y="470781"/>
                  </a:lnTo>
                  <a:lnTo>
                    <a:pt x="8345463" y="494297"/>
                  </a:lnTo>
                  <a:lnTo>
                    <a:pt x="8302753" y="502920"/>
                  </a:lnTo>
                  <a:lnTo>
                    <a:pt x="109727" y="502920"/>
                  </a:lnTo>
                  <a:lnTo>
                    <a:pt x="67016" y="494297"/>
                  </a:lnTo>
                  <a:lnTo>
                    <a:pt x="32138" y="470781"/>
                  </a:lnTo>
                  <a:lnTo>
                    <a:pt x="8622" y="435903"/>
                  </a:lnTo>
                  <a:lnTo>
                    <a:pt x="0" y="39319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FFF8E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</p:grpSp>
      <p:sp>
        <p:nvSpPr>
          <p:cNvPr id="67" name="object 62">
            <a:extLst>
              <a:ext uri="{FF2B5EF4-FFF2-40B4-BE49-F238E27FC236}">
                <a16:creationId xmlns:a16="http://schemas.microsoft.com/office/drawing/2014/main" id="{F430361F-7D9F-647A-B5A1-EEE9E85623C8}"/>
              </a:ext>
            </a:extLst>
          </p:cNvPr>
          <p:cNvSpPr txBox="1"/>
          <p:nvPr/>
        </p:nvSpPr>
        <p:spPr>
          <a:xfrm>
            <a:off x="482744" y="6081980"/>
            <a:ext cx="1117894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E8A020"/>
                </a:solidFill>
                <a:latin typeface="+mj-lt"/>
                <a:cs typeface="Adobe Clean Han"/>
              </a:rPr>
              <a:t>⚠</a:t>
            </a:r>
            <a:r>
              <a:rPr sz="1400" spc="180" dirty="0">
                <a:solidFill>
                  <a:srgbClr val="E8A020"/>
                </a:solidFill>
                <a:latin typeface="+mj-lt"/>
                <a:cs typeface="Adobe Clean Han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I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do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not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use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AI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as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the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final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authority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for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facts,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sensitive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decisions,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confidential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data,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or</a:t>
            </a:r>
            <a:r>
              <a:rPr sz="1400" spc="-20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dirty="0">
                <a:solidFill>
                  <a:srgbClr val="E8A020"/>
                </a:solidFill>
                <a:latin typeface="+mj-lt"/>
                <a:cs typeface="Calibri"/>
              </a:rPr>
              <a:t>ethical</a:t>
            </a:r>
            <a:r>
              <a:rPr sz="1400" spc="-25" dirty="0">
                <a:solidFill>
                  <a:srgbClr val="E8A020"/>
                </a:solidFill>
                <a:latin typeface="+mj-lt"/>
                <a:cs typeface="Calibri"/>
              </a:rPr>
              <a:t> </a:t>
            </a:r>
            <a:r>
              <a:rPr sz="1400" spc="-10" dirty="0">
                <a:solidFill>
                  <a:srgbClr val="E8A020"/>
                </a:solidFill>
                <a:latin typeface="+mj-lt"/>
                <a:cs typeface="Calibri"/>
              </a:rPr>
              <a:t>judgment</a:t>
            </a:r>
            <a:endParaRPr sz="1400" dirty="0"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3445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A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04FA1D-75BE-F466-16D4-B8FB1261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487260-DF8E-CE7F-58F9-02729D530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5558" y="5671363"/>
            <a:ext cx="2260883" cy="801776"/>
          </a:xfrm>
          <a:prstGeom prst="rect">
            <a:avLst/>
          </a:prstGeom>
        </p:spPr>
      </p:pic>
      <p:sp>
        <p:nvSpPr>
          <p:cNvPr id="4" name="object 4" descr="$PPTXTitle">
            <a:extLst>
              <a:ext uri="{FF2B5EF4-FFF2-40B4-BE49-F238E27FC236}">
                <a16:creationId xmlns:a16="http://schemas.microsoft.com/office/drawing/2014/main" id="{0536AC70-1F1F-D52E-BD2C-ADCDA3F08F67}"/>
              </a:ext>
            </a:extLst>
          </p:cNvPr>
          <p:cNvSpPr txBox="1">
            <a:spLocks/>
          </p:cNvSpPr>
          <p:nvPr/>
        </p:nvSpPr>
        <p:spPr>
          <a:xfrm>
            <a:off x="0" y="1880870"/>
            <a:ext cx="12192000" cy="149015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49494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600" b="1" dirty="0">
                <a:solidFill>
                  <a:srgbClr val="CD9D69"/>
                </a:solidFill>
                <a:latin typeface="Arial"/>
                <a:cs typeface="Arial"/>
              </a:rPr>
              <a:t>Thank</a:t>
            </a:r>
            <a:r>
              <a:rPr lang="en-US" sz="9600" b="1" spc="-330" dirty="0">
                <a:solidFill>
                  <a:srgbClr val="CD9D69"/>
                </a:solidFill>
                <a:latin typeface="Arial"/>
                <a:cs typeface="Arial"/>
              </a:rPr>
              <a:t> </a:t>
            </a:r>
            <a:r>
              <a:rPr lang="en-US" sz="9600" b="1" spc="-70" dirty="0">
                <a:solidFill>
                  <a:srgbClr val="CD9D69"/>
                </a:solidFill>
                <a:latin typeface="Arial"/>
                <a:cs typeface="Arial"/>
              </a:rPr>
              <a:t>You!</a:t>
            </a:r>
            <a:endParaRPr lang="en-US" sz="9600" b="1" dirty="0">
              <a:solidFill>
                <a:srgbClr val="CD9D6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5486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5BCB1-3AD3-F034-AA0E-CF807C4595A1}"/>
              </a:ext>
            </a:extLst>
          </p:cNvPr>
          <p:cNvSpPr/>
          <p:nvPr/>
        </p:nvSpPr>
        <p:spPr>
          <a:xfrm>
            <a:off x="0" y="0"/>
            <a:ext cx="12192000" cy="1080655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2125E3-AEF1-2E0E-097B-9701CFAC0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1" y="343066"/>
            <a:ext cx="5941986" cy="44012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CD9D69"/>
                </a:solidFill>
              </a:rPr>
              <a:t>My AI Journey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032919-4ADD-A84C-1034-E526F3CCF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C681E47-50F2-AB34-F6CF-60AF2B7D555A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" name="object 8">
            <a:extLst>
              <a:ext uri="{FF2B5EF4-FFF2-40B4-BE49-F238E27FC236}">
                <a16:creationId xmlns:a16="http://schemas.microsoft.com/office/drawing/2014/main" id="{55F89DE6-CC9F-89C2-BE21-01DE4F16CC98}"/>
              </a:ext>
            </a:extLst>
          </p:cNvPr>
          <p:cNvGrpSpPr/>
          <p:nvPr/>
        </p:nvGrpSpPr>
        <p:grpSpPr>
          <a:xfrm>
            <a:off x="6650537" y="1334724"/>
            <a:ext cx="4945795" cy="5150046"/>
            <a:chOff x="4458829" y="280681"/>
            <a:chExt cx="4331058" cy="4509923"/>
          </a:xfrm>
        </p:grpSpPr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CF9EEA1F-B9A8-968E-A6F7-CC06B1A7F20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5473" y="1576967"/>
              <a:ext cx="2534414" cy="3213637"/>
            </a:xfrm>
            <a:prstGeom prst="rect">
              <a:avLst/>
            </a:prstGeom>
          </p:spPr>
        </p:pic>
        <p:pic>
          <p:nvPicPr>
            <p:cNvPr id="14" name="object 10">
              <a:extLst>
                <a:ext uri="{FF2B5EF4-FFF2-40B4-BE49-F238E27FC236}">
                  <a16:creationId xmlns:a16="http://schemas.microsoft.com/office/drawing/2014/main" id="{3CCDEE84-BEAD-DF9C-FCA4-6DEFB3A075D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58829" y="280681"/>
              <a:ext cx="2189125" cy="32136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988E64B-30CD-DB64-7965-5C2E8F019988}"/>
              </a:ext>
            </a:extLst>
          </p:cNvPr>
          <p:cNvSpPr txBox="1"/>
          <p:nvPr/>
        </p:nvSpPr>
        <p:spPr>
          <a:xfrm>
            <a:off x="377090" y="1319134"/>
            <a:ext cx="549905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49494B"/>
                </a:solidFill>
              </a:rPr>
              <a:t>The Research Conference </a:t>
            </a:r>
          </a:p>
          <a:p>
            <a:r>
              <a:rPr lang="en-US" sz="2800" dirty="0">
                <a:solidFill>
                  <a:srgbClr val="49494B"/>
                </a:solidFill>
              </a:rPr>
              <a:t>Where AI Began</a:t>
            </a:r>
          </a:p>
          <a:p>
            <a:endParaRPr lang="en-US" sz="2800" dirty="0">
              <a:solidFill>
                <a:srgbClr val="49494B"/>
              </a:solidFill>
            </a:endParaRPr>
          </a:p>
          <a:p>
            <a:r>
              <a:rPr lang="en-US" sz="2400" b="1" dirty="0">
                <a:solidFill>
                  <a:srgbClr val="49494B"/>
                </a:solidFill>
              </a:rPr>
              <a:t>1956</a:t>
            </a:r>
          </a:p>
          <a:p>
            <a:endParaRPr lang="en-US" sz="2800" dirty="0">
              <a:solidFill>
                <a:srgbClr val="49494B"/>
              </a:solidFill>
            </a:endParaRPr>
          </a:p>
          <a:p>
            <a:r>
              <a:rPr lang="en-US" sz="2400" dirty="0">
                <a:solidFill>
                  <a:srgbClr val="49494B"/>
                </a:solidFill>
              </a:rPr>
              <a:t>A proposal for the </a:t>
            </a:r>
            <a:br>
              <a:rPr lang="en-US" sz="2400" dirty="0">
                <a:solidFill>
                  <a:srgbClr val="49494B"/>
                </a:solidFill>
              </a:rPr>
            </a:br>
            <a:r>
              <a:rPr lang="en-US" sz="2400" dirty="0">
                <a:solidFill>
                  <a:srgbClr val="49494B"/>
                </a:solidFill>
              </a:rPr>
              <a:t>Dartmouth Summer Research Project on </a:t>
            </a:r>
            <a:r>
              <a:rPr lang="en-US" sz="2400">
                <a:solidFill>
                  <a:srgbClr val="49494B"/>
                </a:solidFill>
              </a:rPr>
              <a:t>Artificial Intelligence</a:t>
            </a:r>
            <a:endParaRPr lang="en-US" sz="2400" dirty="0">
              <a:solidFill>
                <a:srgbClr val="4949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4989A-E8E8-DB9E-099A-7D0658631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C3741D-38C3-537B-D0B9-1933C6B4A1B1}"/>
              </a:ext>
            </a:extLst>
          </p:cNvPr>
          <p:cNvSpPr/>
          <p:nvPr/>
        </p:nvSpPr>
        <p:spPr>
          <a:xfrm>
            <a:off x="0" y="0"/>
            <a:ext cx="12192000" cy="1080655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1E662A-FD72-9B26-64C9-BE1D788F9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88EA1432-EECB-0B36-4E6F-DD6D576449BA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53B129-6994-CFF7-57D2-A659AAD4C6C6}"/>
              </a:ext>
            </a:extLst>
          </p:cNvPr>
          <p:cNvGrpSpPr/>
          <p:nvPr/>
        </p:nvGrpSpPr>
        <p:grpSpPr>
          <a:xfrm>
            <a:off x="671955" y="1280164"/>
            <a:ext cx="10875102" cy="5999876"/>
            <a:chOff x="132233" y="301050"/>
            <a:chExt cx="9087967" cy="5013900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794D62E1-6BDA-1D02-20A6-043F178BD4FB}"/>
                </a:ext>
              </a:extLst>
            </p:cNvPr>
            <p:cNvSpPr txBox="1"/>
            <p:nvPr/>
          </p:nvSpPr>
          <p:spPr>
            <a:xfrm>
              <a:off x="7689364" y="4767755"/>
              <a:ext cx="1021080" cy="1473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dirty="0">
                  <a:solidFill>
                    <a:srgbClr val="434343"/>
                  </a:solidFill>
                  <a:latin typeface="Arial"/>
                  <a:cs typeface="Arial"/>
                </a:rPr>
                <a:t>©2025</a:t>
              </a:r>
              <a:r>
                <a:rPr sz="800" spc="-35" dirty="0">
                  <a:solidFill>
                    <a:srgbClr val="434343"/>
                  </a:solidFill>
                  <a:latin typeface="Arial"/>
                  <a:cs typeface="Arial"/>
                </a:rPr>
                <a:t> </a:t>
              </a:r>
              <a:r>
                <a:rPr sz="800" dirty="0">
                  <a:solidFill>
                    <a:srgbClr val="434343"/>
                  </a:solidFill>
                  <a:latin typeface="Arial"/>
                  <a:cs typeface="Arial"/>
                </a:rPr>
                <a:t>Noma</a:t>
              </a:r>
              <a:r>
                <a:rPr sz="800" spc="-30" dirty="0">
                  <a:solidFill>
                    <a:srgbClr val="434343"/>
                  </a:solidFill>
                  <a:latin typeface="Arial"/>
                  <a:cs typeface="Arial"/>
                </a:rPr>
                <a:t> </a:t>
              </a:r>
              <a:r>
                <a:rPr sz="800" spc="-10" dirty="0">
                  <a:solidFill>
                    <a:srgbClr val="434343"/>
                  </a:solidFill>
                  <a:latin typeface="Arial"/>
                  <a:cs typeface="Arial"/>
                </a:rPr>
                <a:t>Security</a:t>
              </a:r>
              <a:endParaRPr sz="800">
                <a:latin typeface="Arial"/>
                <a:cs typeface="Arial"/>
              </a:endParaRPr>
            </a:p>
          </p:txBody>
        </p:sp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501CD0A0-53B8-6130-8C3A-81A1AF613D2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122" y="301050"/>
              <a:ext cx="9032078" cy="1104347"/>
            </a:xfrm>
            <a:prstGeom prst="rect">
              <a:avLst/>
            </a:prstGeom>
          </p:spPr>
        </p:pic>
        <p:pic>
          <p:nvPicPr>
            <p:cNvPr id="11" name="object 6">
              <a:extLst>
                <a:ext uri="{FF2B5EF4-FFF2-40B4-BE49-F238E27FC236}">
                  <a16:creationId xmlns:a16="http://schemas.microsoft.com/office/drawing/2014/main" id="{D8FAA204-2F6B-414B-2820-67156227700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400" y="942905"/>
              <a:ext cx="2271336" cy="638245"/>
            </a:xfrm>
            <a:prstGeom prst="rect">
              <a:avLst/>
            </a:prstGeom>
          </p:spPr>
        </p:pic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2FA339BB-9B14-2E61-ACC2-7D48ED8359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973" y="1268166"/>
              <a:ext cx="5467257" cy="469900"/>
            </a:xfrm>
            <a:prstGeom prst="rect">
              <a:avLst/>
            </a:prstGeom>
          </p:spPr>
        </p:pic>
        <p:pic>
          <p:nvPicPr>
            <p:cNvPr id="16" name="object 8">
              <a:extLst>
                <a:ext uri="{FF2B5EF4-FFF2-40B4-BE49-F238E27FC236}">
                  <a16:creationId xmlns:a16="http://schemas.microsoft.com/office/drawing/2014/main" id="{C9017A45-E938-F450-876D-4CE15522382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973" y="1610897"/>
              <a:ext cx="5267427" cy="609599"/>
            </a:xfrm>
            <a:prstGeom prst="rect">
              <a:avLst/>
            </a:prstGeom>
          </p:spPr>
        </p:pic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4988675C-0AA0-82D4-331F-E1DF165B917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494" y="2425994"/>
              <a:ext cx="2716192" cy="671586"/>
            </a:xfrm>
            <a:prstGeom prst="rect">
              <a:avLst/>
            </a:prstGeom>
          </p:spPr>
        </p:pic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032C353C-5398-78FE-C442-4D82E70B831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85629" y="1885950"/>
              <a:ext cx="1862971" cy="1325949"/>
            </a:xfrm>
            <a:prstGeom prst="rect">
              <a:avLst/>
            </a:prstGeom>
          </p:spPr>
        </p:pic>
        <p:pic>
          <p:nvPicPr>
            <p:cNvPr id="20" name="object 11">
              <a:extLst>
                <a:ext uri="{FF2B5EF4-FFF2-40B4-BE49-F238E27FC236}">
                  <a16:creationId xmlns:a16="http://schemas.microsoft.com/office/drawing/2014/main" id="{778A6A65-7B7C-C506-BE98-80C86077C07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2233" y="3040903"/>
              <a:ext cx="5372100" cy="1765300"/>
            </a:xfrm>
            <a:prstGeom prst="rect">
              <a:avLst/>
            </a:prstGeom>
          </p:spPr>
        </p:pic>
        <p:pic>
          <p:nvPicPr>
            <p:cNvPr id="21" name="object 12">
              <a:extLst>
                <a:ext uri="{FF2B5EF4-FFF2-40B4-BE49-F238E27FC236}">
                  <a16:creationId xmlns:a16="http://schemas.microsoft.com/office/drawing/2014/main" id="{F4F024D1-CF93-0709-C0C5-112ED4FB3A2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19800" y="2825004"/>
              <a:ext cx="2539999" cy="2489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8530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D6907-9242-375D-3416-28E3E2D60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29">
            <a:extLst>
              <a:ext uri="{FF2B5EF4-FFF2-40B4-BE49-F238E27FC236}">
                <a16:creationId xmlns:a16="http://schemas.microsoft.com/office/drawing/2014/main" id="{472CB913-2BC6-EABD-8E5D-89DBBAD52FFA}"/>
              </a:ext>
            </a:extLst>
          </p:cNvPr>
          <p:cNvSpPr/>
          <p:nvPr/>
        </p:nvSpPr>
        <p:spPr>
          <a:xfrm flipV="1">
            <a:off x="3846979" y="4219828"/>
            <a:ext cx="552345" cy="56564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9050">
            <a:solidFill>
              <a:srgbClr val="7A90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0">
            <a:extLst>
              <a:ext uri="{FF2B5EF4-FFF2-40B4-BE49-F238E27FC236}">
                <a16:creationId xmlns:a16="http://schemas.microsoft.com/office/drawing/2014/main" id="{EE309F9C-33D7-5E40-B7B4-5006BE46D165}"/>
              </a:ext>
            </a:extLst>
          </p:cNvPr>
          <p:cNvSpPr/>
          <p:nvPr/>
        </p:nvSpPr>
        <p:spPr>
          <a:xfrm>
            <a:off x="7700171" y="4184955"/>
            <a:ext cx="552344" cy="60359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9050">
            <a:solidFill>
              <a:srgbClr val="7A90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306373-C96E-B62D-3F2E-DC1E0FDEC0E2}"/>
              </a:ext>
            </a:extLst>
          </p:cNvPr>
          <p:cNvSpPr/>
          <p:nvPr/>
        </p:nvSpPr>
        <p:spPr>
          <a:xfrm>
            <a:off x="0" y="0"/>
            <a:ext cx="12192000" cy="1631852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B7542E-AD4B-259C-23F8-D195AA009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C84FAF0-75E0-96B6-0EB9-FCCEA662A454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10D1A0F-45BD-9CA3-2CDE-D75CBD95B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343066"/>
            <a:ext cx="11924570" cy="880823"/>
          </a:xfrm>
        </p:spPr>
        <p:txBody>
          <a:bodyPr wrap="none" lIns="0" tIns="0" rIns="0" bIns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</a:rPr>
              <a:t>AI</a:t>
            </a:r>
            <a:r>
              <a:rPr lang="en-US" b="1" spc="-55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Adoption</a:t>
            </a:r>
            <a:r>
              <a:rPr lang="en-US" b="1" spc="-55" dirty="0">
                <a:solidFill>
                  <a:srgbClr val="CD9D69"/>
                </a:solidFill>
              </a:rPr>
              <a:t> i</a:t>
            </a:r>
            <a:r>
              <a:rPr lang="en-US" b="1" dirty="0">
                <a:solidFill>
                  <a:srgbClr val="CD9D69"/>
                </a:solidFill>
              </a:rPr>
              <a:t>s</a:t>
            </a:r>
            <a:r>
              <a:rPr lang="en-US" b="1" spc="-55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Moving</a:t>
            </a:r>
            <a:r>
              <a:rPr lang="en-US" b="1" spc="-55" dirty="0">
                <a:solidFill>
                  <a:srgbClr val="CD9D69"/>
                </a:solidFill>
              </a:rPr>
              <a:t> </a:t>
            </a:r>
            <a:r>
              <a:rPr lang="en-US" b="1" spc="-10" dirty="0">
                <a:solidFill>
                  <a:srgbClr val="CD9D69"/>
                </a:solidFill>
              </a:rPr>
              <a:t>Faster</a:t>
            </a:r>
            <a:r>
              <a:rPr lang="en-US" b="1" spc="-55" dirty="0">
                <a:solidFill>
                  <a:srgbClr val="CD9D69"/>
                </a:solidFill>
              </a:rPr>
              <a:t> t</a:t>
            </a:r>
            <a:r>
              <a:rPr lang="en-US" b="1" dirty="0">
                <a:solidFill>
                  <a:srgbClr val="CD9D69"/>
                </a:solidFill>
              </a:rPr>
              <a:t>han</a:t>
            </a:r>
            <a:r>
              <a:rPr lang="en-US" b="1" spc="-55" dirty="0">
                <a:solidFill>
                  <a:srgbClr val="CD9D69"/>
                </a:solidFill>
              </a:rPr>
              <a:t> </a:t>
            </a:r>
            <a:br>
              <a:rPr lang="en-US" b="1" spc="-55" dirty="0">
                <a:solidFill>
                  <a:srgbClr val="CD9D69"/>
                </a:solidFill>
              </a:rPr>
            </a:br>
            <a:r>
              <a:rPr lang="en-US" b="1" spc="-10" dirty="0">
                <a:solidFill>
                  <a:srgbClr val="CD9D69"/>
                </a:solidFill>
              </a:rPr>
              <a:t>Governance</a:t>
            </a:r>
            <a:endParaRPr lang="en-US" b="1" dirty="0">
              <a:solidFill>
                <a:srgbClr val="CD9D69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E50E1D0-B505-8179-D71C-B0753797F89F}"/>
              </a:ext>
            </a:extLst>
          </p:cNvPr>
          <p:cNvGrpSpPr/>
          <p:nvPr/>
        </p:nvGrpSpPr>
        <p:grpSpPr>
          <a:xfrm>
            <a:off x="422177" y="1913380"/>
            <a:ext cx="3629212" cy="4705025"/>
            <a:chOff x="422177" y="1913380"/>
            <a:chExt cx="3629212" cy="4705025"/>
          </a:xfrm>
        </p:grpSpPr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FDA41472-368F-A710-8733-9A07EE3C39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2177" y="1913380"/>
              <a:ext cx="3629212" cy="4705025"/>
            </a:xfrm>
            <a:prstGeom prst="rect">
              <a:avLst/>
            </a:prstGeom>
          </p:spPr>
        </p:pic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4ADA754D-40B1-972B-EC6A-4BCD77525755}"/>
                </a:ext>
              </a:extLst>
            </p:cNvPr>
            <p:cNvSpPr/>
            <p:nvPr/>
          </p:nvSpPr>
          <p:spPr>
            <a:xfrm>
              <a:off x="528077" y="2019280"/>
              <a:ext cx="3346977" cy="4422790"/>
            </a:xfrm>
            <a:custGeom>
              <a:avLst/>
              <a:gdLst/>
              <a:ahLst/>
              <a:cxnLst/>
              <a:rect l="l" t="t" r="r" b="b"/>
              <a:pathLst>
                <a:path w="2560320" h="3383279">
                  <a:moveTo>
                    <a:pt x="2450584" y="0"/>
                  </a:moveTo>
                  <a:lnTo>
                    <a:pt x="109735" y="0"/>
                  </a:lnTo>
                  <a:lnTo>
                    <a:pt x="67021" y="8623"/>
                  </a:lnTo>
                  <a:lnTo>
                    <a:pt x="32140" y="32140"/>
                  </a:lnTo>
                  <a:lnTo>
                    <a:pt x="8623" y="67021"/>
                  </a:lnTo>
                  <a:lnTo>
                    <a:pt x="0" y="109735"/>
                  </a:lnTo>
                  <a:lnTo>
                    <a:pt x="0" y="3273544"/>
                  </a:lnTo>
                  <a:lnTo>
                    <a:pt x="8623" y="3316258"/>
                  </a:lnTo>
                  <a:lnTo>
                    <a:pt x="32140" y="3351139"/>
                  </a:lnTo>
                  <a:lnTo>
                    <a:pt x="67021" y="3374656"/>
                  </a:lnTo>
                  <a:lnTo>
                    <a:pt x="109735" y="3383279"/>
                  </a:lnTo>
                  <a:lnTo>
                    <a:pt x="2450584" y="3383279"/>
                  </a:lnTo>
                  <a:lnTo>
                    <a:pt x="2493298" y="3374656"/>
                  </a:lnTo>
                  <a:lnTo>
                    <a:pt x="2528179" y="3351139"/>
                  </a:lnTo>
                  <a:lnTo>
                    <a:pt x="2551696" y="3316258"/>
                  </a:lnTo>
                  <a:lnTo>
                    <a:pt x="2560320" y="3273544"/>
                  </a:lnTo>
                  <a:lnTo>
                    <a:pt x="2560320" y="109735"/>
                  </a:lnTo>
                  <a:lnTo>
                    <a:pt x="2551696" y="67021"/>
                  </a:lnTo>
                  <a:lnTo>
                    <a:pt x="2528179" y="32140"/>
                  </a:lnTo>
                  <a:lnTo>
                    <a:pt x="2493298" y="8623"/>
                  </a:lnTo>
                  <a:lnTo>
                    <a:pt x="2450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7">
            <a:extLst>
              <a:ext uri="{FF2B5EF4-FFF2-40B4-BE49-F238E27FC236}">
                <a16:creationId xmlns:a16="http://schemas.microsoft.com/office/drawing/2014/main" id="{6E5DC173-40D5-8FBB-4FCC-10F95B8E8211}"/>
              </a:ext>
            </a:extLst>
          </p:cNvPr>
          <p:cNvSpPr/>
          <p:nvPr/>
        </p:nvSpPr>
        <p:spPr>
          <a:xfrm>
            <a:off x="528077" y="2019280"/>
            <a:ext cx="3346978" cy="4422790"/>
          </a:xfrm>
          <a:custGeom>
            <a:avLst/>
            <a:gdLst/>
            <a:ahLst/>
            <a:cxnLst/>
            <a:rect l="l" t="t" r="r" b="b"/>
            <a:pathLst>
              <a:path w="2560320" h="3383279">
                <a:moveTo>
                  <a:pt x="109735" y="0"/>
                </a:moveTo>
                <a:lnTo>
                  <a:pt x="2450584" y="0"/>
                </a:lnTo>
                <a:lnTo>
                  <a:pt x="2493298" y="8623"/>
                </a:lnTo>
                <a:lnTo>
                  <a:pt x="2528179" y="32140"/>
                </a:lnTo>
                <a:lnTo>
                  <a:pt x="2551696" y="67021"/>
                </a:lnTo>
                <a:lnTo>
                  <a:pt x="2560320" y="109735"/>
                </a:lnTo>
                <a:lnTo>
                  <a:pt x="2560320" y="3273544"/>
                </a:lnTo>
                <a:lnTo>
                  <a:pt x="2551696" y="3316258"/>
                </a:lnTo>
                <a:lnTo>
                  <a:pt x="2528179" y="3351139"/>
                </a:lnTo>
                <a:lnTo>
                  <a:pt x="2493298" y="3374656"/>
                </a:lnTo>
                <a:lnTo>
                  <a:pt x="2450584" y="3383279"/>
                </a:lnTo>
                <a:lnTo>
                  <a:pt x="109735" y="3383279"/>
                </a:lnTo>
                <a:lnTo>
                  <a:pt x="67021" y="3374656"/>
                </a:lnTo>
                <a:lnTo>
                  <a:pt x="32140" y="3351139"/>
                </a:lnTo>
                <a:lnTo>
                  <a:pt x="8623" y="3316258"/>
                </a:lnTo>
                <a:lnTo>
                  <a:pt x="0" y="3273544"/>
                </a:lnTo>
                <a:lnTo>
                  <a:pt x="0" y="109735"/>
                </a:lnTo>
                <a:lnTo>
                  <a:pt x="8623" y="67021"/>
                </a:lnTo>
                <a:lnTo>
                  <a:pt x="32140" y="32140"/>
                </a:lnTo>
                <a:lnTo>
                  <a:pt x="67021" y="8623"/>
                </a:lnTo>
                <a:lnTo>
                  <a:pt x="109735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1D213ACA-E3C1-0BFF-F647-047D693BD3D8}"/>
              </a:ext>
            </a:extLst>
          </p:cNvPr>
          <p:cNvSpPr txBox="1"/>
          <p:nvPr/>
        </p:nvSpPr>
        <p:spPr>
          <a:xfrm>
            <a:off x="528076" y="3609990"/>
            <a:ext cx="334697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B2A4A"/>
                </a:solidFill>
                <a:latin typeface="+mj-lt"/>
                <a:cs typeface="Calibri"/>
              </a:rPr>
              <a:t>Employees</a:t>
            </a:r>
            <a:endParaRPr sz="2400" dirty="0">
              <a:latin typeface="+mj-lt"/>
              <a:cs typeface="Calibri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90CD1B62-6F44-A09C-F3CF-BCA3BB34F952}"/>
              </a:ext>
            </a:extLst>
          </p:cNvPr>
          <p:cNvSpPr txBox="1"/>
          <p:nvPr/>
        </p:nvSpPr>
        <p:spPr>
          <a:xfrm>
            <a:off x="528076" y="4793080"/>
            <a:ext cx="3318903" cy="62081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257175" algn="ctr">
              <a:lnSpc>
                <a:spcPct val="102600"/>
              </a:lnSpc>
              <a:spcBef>
                <a:spcPts val="60"/>
              </a:spcBef>
            </a:pPr>
            <a:r>
              <a:rPr sz="2000" spc="-10" dirty="0">
                <a:solidFill>
                  <a:srgbClr val="4A6080"/>
                </a:solidFill>
                <a:latin typeface="+mj-lt"/>
                <a:cs typeface="Calibri"/>
              </a:rPr>
              <a:t>Writing</a:t>
            </a:r>
            <a:r>
              <a:rPr sz="2000" spc="-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2000" spc="-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4A6080"/>
                </a:solidFill>
                <a:latin typeface="+mj-lt"/>
                <a:cs typeface="Calibri"/>
              </a:rPr>
              <a:t>Coding </a:t>
            </a: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Summarizing</a:t>
            </a:r>
            <a:r>
              <a:rPr sz="2000" spc="-2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sz="2000" spc="-2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4A6080"/>
                </a:solidFill>
                <a:latin typeface="+mj-lt"/>
                <a:cs typeface="Calibri"/>
              </a:rPr>
              <a:t>Research</a:t>
            </a:r>
            <a:endParaRPr sz="2000" dirty="0">
              <a:latin typeface="+mj-lt"/>
              <a:cs typeface="Calibri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DA9CE4E-D9E2-8A88-F054-B96CF96325FE}"/>
              </a:ext>
            </a:extLst>
          </p:cNvPr>
          <p:cNvGrpSpPr/>
          <p:nvPr/>
        </p:nvGrpSpPr>
        <p:grpSpPr>
          <a:xfrm>
            <a:off x="4247293" y="1913380"/>
            <a:ext cx="3629211" cy="4705025"/>
            <a:chOff x="4247293" y="1913380"/>
            <a:chExt cx="3629211" cy="4705025"/>
          </a:xfrm>
        </p:grpSpPr>
        <p:pic>
          <p:nvPicPr>
            <p:cNvPr id="30" name="object 13">
              <a:extLst>
                <a:ext uri="{FF2B5EF4-FFF2-40B4-BE49-F238E27FC236}">
                  <a16:creationId xmlns:a16="http://schemas.microsoft.com/office/drawing/2014/main" id="{3F80AB06-2ED6-0937-F1B2-05301E5D7D4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7293" y="1913380"/>
              <a:ext cx="3629211" cy="4705025"/>
            </a:xfrm>
            <a:prstGeom prst="rect">
              <a:avLst/>
            </a:prstGeom>
          </p:spPr>
        </p:pic>
        <p:sp>
          <p:nvSpPr>
            <p:cNvPr id="31" name="object 14">
              <a:extLst>
                <a:ext uri="{FF2B5EF4-FFF2-40B4-BE49-F238E27FC236}">
                  <a16:creationId xmlns:a16="http://schemas.microsoft.com/office/drawing/2014/main" id="{A1299886-351A-BEC0-9AE7-AEF7F3C1266C}"/>
                </a:ext>
              </a:extLst>
            </p:cNvPr>
            <p:cNvSpPr/>
            <p:nvPr/>
          </p:nvSpPr>
          <p:spPr>
            <a:xfrm>
              <a:off x="4353193" y="2019280"/>
              <a:ext cx="3346977" cy="4422790"/>
            </a:xfrm>
            <a:custGeom>
              <a:avLst/>
              <a:gdLst/>
              <a:ahLst/>
              <a:cxnLst/>
              <a:rect l="l" t="t" r="r" b="b"/>
              <a:pathLst>
                <a:path w="2560320" h="3383279">
                  <a:moveTo>
                    <a:pt x="2450584" y="0"/>
                  </a:moveTo>
                  <a:lnTo>
                    <a:pt x="109735" y="0"/>
                  </a:lnTo>
                  <a:lnTo>
                    <a:pt x="67021" y="8623"/>
                  </a:lnTo>
                  <a:lnTo>
                    <a:pt x="32140" y="32140"/>
                  </a:lnTo>
                  <a:lnTo>
                    <a:pt x="8623" y="67021"/>
                  </a:lnTo>
                  <a:lnTo>
                    <a:pt x="0" y="109735"/>
                  </a:lnTo>
                  <a:lnTo>
                    <a:pt x="0" y="3273544"/>
                  </a:lnTo>
                  <a:lnTo>
                    <a:pt x="8623" y="3316258"/>
                  </a:lnTo>
                  <a:lnTo>
                    <a:pt x="32140" y="3351139"/>
                  </a:lnTo>
                  <a:lnTo>
                    <a:pt x="67021" y="3374656"/>
                  </a:lnTo>
                  <a:lnTo>
                    <a:pt x="109735" y="3383279"/>
                  </a:lnTo>
                  <a:lnTo>
                    <a:pt x="2450584" y="3383279"/>
                  </a:lnTo>
                  <a:lnTo>
                    <a:pt x="2493298" y="3374656"/>
                  </a:lnTo>
                  <a:lnTo>
                    <a:pt x="2528179" y="3351139"/>
                  </a:lnTo>
                  <a:lnTo>
                    <a:pt x="2551696" y="3316258"/>
                  </a:lnTo>
                  <a:lnTo>
                    <a:pt x="2560320" y="3273544"/>
                  </a:lnTo>
                  <a:lnTo>
                    <a:pt x="2560320" y="109735"/>
                  </a:lnTo>
                  <a:lnTo>
                    <a:pt x="2551696" y="67021"/>
                  </a:lnTo>
                  <a:lnTo>
                    <a:pt x="2528179" y="32140"/>
                  </a:lnTo>
                  <a:lnTo>
                    <a:pt x="2493298" y="8623"/>
                  </a:lnTo>
                  <a:lnTo>
                    <a:pt x="2450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5">
            <a:extLst>
              <a:ext uri="{FF2B5EF4-FFF2-40B4-BE49-F238E27FC236}">
                <a16:creationId xmlns:a16="http://schemas.microsoft.com/office/drawing/2014/main" id="{A11838C3-6628-B479-5DAE-BFBDC0D1520B}"/>
              </a:ext>
            </a:extLst>
          </p:cNvPr>
          <p:cNvSpPr/>
          <p:nvPr/>
        </p:nvSpPr>
        <p:spPr>
          <a:xfrm>
            <a:off x="4353193" y="2019280"/>
            <a:ext cx="3346977" cy="4422790"/>
          </a:xfrm>
          <a:custGeom>
            <a:avLst/>
            <a:gdLst/>
            <a:ahLst/>
            <a:cxnLst/>
            <a:rect l="l" t="t" r="r" b="b"/>
            <a:pathLst>
              <a:path w="2560320" h="3383279">
                <a:moveTo>
                  <a:pt x="109735" y="0"/>
                </a:moveTo>
                <a:lnTo>
                  <a:pt x="2450584" y="0"/>
                </a:lnTo>
                <a:lnTo>
                  <a:pt x="2493298" y="8623"/>
                </a:lnTo>
                <a:lnTo>
                  <a:pt x="2528179" y="32140"/>
                </a:lnTo>
                <a:lnTo>
                  <a:pt x="2551696" y="67021"/>
                </a:lnTo>
                <a:lnTo>
                  <a:pt x="2560320" y="109735"/>
                </a:lnTo>
                <a:lnTo>
                  <a:pt x="2560320" y="3273544"/>
                </a:lnTo>
                <a:lnTo>
                  <a:pt x="2551696" y="3316258"/>
                </a:lnTo>
                <a:lnTo>
                  <a:pt x="2528179" y="3351139"/>
                </a:lnTo>
                <a:lnTo>
                  <a:pt x="2493298" y="3374656"/>
                </a:lnTo>
                <a:lnTo>
                  <a:pt x="2450584" y="3383279"/>
                </a:lnTo>
                <a:lnTo>
                  <a:pt x="109735" y="3383279"/>
                </a:lnTo>
                <a:lnTo>
                  <a:pt x="67021" y="3374656"/>
                </a:lnTo>
                <a:lnTo>
                  <a:pt x="32140" y="3351139"/>
                </a:lnTo>
                <a:lnTo>
                  <a:pt x="8623" y="3316258"/>
                </a:lnTo>
                <a:lnTo>
                  <a:pt x="0" y="3273544"/>
                </a:lnTo>
                <a:lnTo>
                  <a:pt x="0" y="109735"/>
                </a:lnTo>
                <a:lnTo>
                  <a:pt x="8623" y="67021"/>
                </a:lnTo>
                <a:lnTo>
                  <a:pt x="32140" y="32140"/>
                </a:lnTo>
                <a:lnTo>
                  <a:pt x="67021" y="8623"/>
                </a:lnTo>
                <a:lnTo>
                  <a:pt x="109735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8">
            <a:extLst>
              <a:ext uri="{FF2B5EF4-FFF2-40B4-BE49-F238E27FC236}">
                <a16:creationId xmlns:a16="http://schemas.microsoft.com/office/drawing/2014/main" id="{1B9898A0-85EF-644F-B8E3-1C49BEDDA074}"/>
              </a:ext>
            </a:extLst>
          </p:cNvPr>
          <p:cNvSpPr txBox="1"/>
          <p:nvPr/>
        </p:nvSpPr>
        <p:spPr>
          <a:xfrm>
            <a:off x="4399324" y="3609990"/>
            <a:ext cx="330084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B2A4A"/>
                </a:solidFill>
                <a:latin typeface="+mj-lt"/>
                <a:cs typeface="Calibri"/>
              </a:rPr>
              <a:t>Vendors</a:t>
            </a:r>
            <a:endParaRPr sz="2400" dirty="0">
              <a:latin typeface="+mj-lt"/>
              <a:cs typeface="Calibri"/>
            </a:endParaRPr>
          </a:p>
        </p:txBody>
      </p:sp>
      <p:sp>
        <p:nvSpPr>
          <p:cNvPr id="36" name="object 19">
            <a:extLst>
              <a:ext uri="{FF2B5EF4-FFF2-40B4-BE49-F238E27FC236}">
                <a16:creationId xmlns:a16="http://schemas.microsoft.com/office/drawing/2014/main" id="{329328AF-44EF-D01D-8CD1-10FB1C2A7709}"/>
              </a:ext>
            </a:extLst>
          </p:cNvPr>
          <p:cNvSpPr txBox="1"/>
          <p:nvPr/>
        </p:nvSpPr>
        <p:spPr>
          <a:xfrm>
            <a:off x="4840893" y="4793080"/>
            <a:ext cx="2371605" cy="93782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01930" marR="5080" indent="-189865" algn="ctr">
              <a:lnSpc>
                <a:spcPct val="102600"/>
              </a:lnSpc>
              <a:spcBef>
                <a:spcPts val="60"/>
              </a:spcBef>
            </a:pP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SaaS</a:t>
            </a:r>
            <a:r>
              <a:rPr sz="2000" spc="-2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4A6080"/>
                </a:solidFill>
                <a:latin typeface="+mj-lt"/>
                <a:cs typeface="Calibri"/>
              </a:rPr>
              <a:t>platforms</a:t>
            </a:r>
            <a:r>
              <a:rPr sz="2000" spc="-2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4A6080"/>
                </a:solidFill>
                <a:latin typeface="+mj-lt"/>
                <a:cs typeface="Calibri"/>
              </a:rPr>
              <a:t>embedding </a:t>
            </a: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AI</a:t>
            </a:r>
            <a:r>
              <a:rPr sz="2000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into</a:t>
            </a:r>
            <a:r>
              <a:rPr sz="2000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4A6080"/>
                </a:solidFill>
                <a:latin typeface="+mj-lt"/>
                <a:cs typeface="Calibri"/>
              </a:rPr>
              <a:t>every</a:t>
            </a:r>
            <a:r>
              <a:rPr sz="2000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4A6080"/>
                </a:solidFill>
                <a:latin typeface="+mj-lt"/>
                <a:cs typeface="Calibri"/>
              </a:rPr>
              <a:t>product</a:t>
            </a:r>
            <a:endParaRPr sz="2000" dirty="0">
              <a:latin typeface="+mj-lt"/>
              <a:cs typeface="Calibri"/>
            </a:endParaRPr>
          </a:p>
        </p:txBody>
      </p:sp>
      <p:pic>
        <p:nvPicPr>
          <p:cNvPr id="38" name="object 21">
            <a:extLst>
              <a:ext uri="{FF2B5EF4-FFF2-40B4-BE49-F238E27FC236}">
                <a16:creationId xmlns:a16="http://schemas.microsoft.com/office/drawing/2014/main" id="{561C865A-5AAF-3382-6C1D-C61BE546B85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72410" y="1913380"/>
            <a:ext cx="3629211" cy="4705025"/>
          </a:xfrm>
          <a:prstGeom prst="rect">
            <a:avLst/>
          </a:prstGeom>
        </p:spPr>
      </p:pic>
      <p:sp>
        <p:nvSpPr>
          <p:cNvPr id="39" name="object 22">
            <a:extLst>
              <a:ext uri="{FF2B5EF4-FFF2-40B4-BE49-F238E27FC236}">
                <a16:creationId xmlns:a16="http://schemas.microsoft.com/office/drawing/2014/main" id="{D6DC00D6-972D-3F8D-0BF8-F629A5DD0772}"/>
              </a:ext>
            </a:extLst>
          </p:cNvPr>
          <p:cNvSpPr/>
          <p:nvPr/>
        </p:nvSpPr>
        <p:spPr>
          <a:xfrm>
            <a:off x="8178310" y="2019280"/>
            <a:ext cx="3346977" cy="4422790"/>
          </a:xfrm>
          <a:custGeom>
            <a:avLst/>
            <a:gdLst/>
            <a:ahLst/>
            <a:cxnLst/>
            <a:rect l="l" t="t" r="r" b="b"/>
            <a:pathLst>
              <a:path w="2560320" h="3383279">
                <a:moveTo>
                  <a:pt x="2450584" y="0"/>
                </a:moveTo>
                <a:lnTo>
                  <a:pt x="109735" y="0"/>
                </a:lnTo>
                <a:lnTo>
                  <a:pt x="67021" y="8623"/>
                </a:lnTo>
                <a:lnTo>
                  <a:pt x="32140" y="32140"/>
                </a:lnTo>
                <a:lnTo>
                  <a:pt x="8623" y="67021"/>
                </a:lnTo>
                <a:lnTo>
                  <a:pt x="0" y="109735"/>
                </a:lnTo>
                <a:lnTo>
                  <a:pt x="0" y="3273544"/>
                </a:lnTo>
                <a:lnTo>
                  <a:pt x="8623" y="3316258"/>
                </a:lnTo>
                <a:lnTo>
                  <a:pt x="32140" y="3351139"/>
                </a:lnTo>
                <a:lnTo>
                  <a:pt x="67021" y="3374656"/>
                </a:lnTo>
                <a:lnTo>
                  <a:pt x="109735" y="3383279"/>
                </a:lnTo>
                <a:lnTo>
                  <a:pt x="2450584" y="3383279"/>
                </a:lnTo>
                <a:lnTo>
                  <a:pt x="2493298" y="3374656"/>
                </a:lnTo>
                <a:lnTo>
                  <a:pt x="2528179" y="3351139"/>
                </a:lnTo>
                <a:lnTo>
                  <a:pt x="2551696" y="3316258"/>
                </a:lnTo>
                <a:lnTo>
                  <a:pt x="2560320" y="3273544"/>
                </a:lnTo>
                <a:lnTo>
                  <a:pt x="2560320" y="109735"/>
                </a:lnTo>
                <a:lnTo>
                  <a:pt x="2551696" y="67021"/>
                </a:lnTo>
                <a:lnTo>
                  <a:pt x="2528179" y="32140"/>
                </a:lnTo>
                <a:lnTo>
                  <a:pt x="2493298" y="8623"/>
                </a:lnTo>
                <a:lnTo>
                  <a:pt x="2450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3">
            <a:extLst>
              <a:ext uri="{FF2B5EF4-FFF2-40B4-BE49-F238E27FC236}">
                <a16:creationId xmlns:a16="http://schemas.microsoft.com/office/drawing/2014/main" id="{D170AB80-A0C6-737C-31B2-631F29FEC05A}"/>
              </a:ext>
            </a:extLst>
          </p:cNvPr>
          <p:cNvSpPr/>
          <p:nvPr/>
        </p:nvSpPr>
        <p:spPr>
          <a:xfrm>
            <a:off x="8178310" y="2019280"/>
            <a:ext cx="3346977" cy="4422790"/>
          </a:xfrm>
          <a:custGeom>
            <a:avLst/>
            <a:gdLst/>
            <a:ahLst/>
            <a:cxnLst/>
            <a:rect l="l" t="t" r="r" b="b"/>
            <a:pathLst>
              <a:path w="2560320" h="3383279">
                <a:moveTo>
                  <a:pt x="109735" y="0"/>
                </a:moveTo>
                <a:lnTo>
                  <a:pt x="2450584" y="0"/>
                </a:lnTo>
                <a:lnTo>
                  <a:pt x="2493298" y="8623"/>
                </a:lnTo>
                <a:lnTo>
                  <a:pt x="2528179" y="32140"/>
                </a:lnTo>
                <a:lnTo>
                  <a:pt x="2551696" y="67021"/>
                </a:lnTo>
                <a:lnTo>
                  <a:pt x="2560320" y="109735"/>
                </a:lnTo>
                <a:lnTo>
                  <a:pt x="2560320" y="3273544"/>
                </a:lnTo>
                <a:lnTo>
                  <a:pt x="2551696" y="3316258"/>
                </a:lnTo>
                <a:lnTo>
                  <a:pt x="2528179" y="3351139"/>
                </a:lnTo>
                <a:lnTo>
                  <a:pt x="2493298" y="3374656"/>
                </a:lnTo>
                <a:lnTo>
                  <a:pt x="2450584" y="3383279"/>
                </a:lnTo>
                <a:lnTo>
                  <a:pt x="109735" y="3383279"/>
                </a:lnTo>
                <a:lnTo>
                  <a:pt x="67021" y="3374656"/>
                </a:lnTo>
                <a:lnTo>
                  <a:pt x="32140" y="3351139"/>
                </a:lnTo>
                <a:lnTo>
                  <a:pt x="8623" y="3316258"/>
                </a:lnTo>
                <a:lnTo>
                  <a:pt x="0" y="3273544"/>
                </a:lnTo>
                <a:lnTo>
                  <a:pt x="0" y="109735"/>
                </a:lnTo>
                <a:lnTo>
                  <a:pt x="8623" y="67021"/>
                </a:lnTo>
                <a:lnTo>
                  <a:pt x="32140" y="32140"/>
                </a:lnTo>
                <a:lnTo>
                  <a:pt x="67021" y="8623"/>
                </a:lnTo>
                <a:lnTo>
                  <a:pt x="109735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6">
            <a:extLst>
              <a:ext uri="{FF2B5EF4-FFF2-40B4-BE49-F238E27FC236}">
                <a16:creationId xmlns:a16="http://schemas.microsoft.com/office/drawing/2014/main" id="{55F7048F-5B31-3133-80DD-C9F143EFEAC7}"/>
              </a:ext>
            </a:extLst>
          </p:cNvPr>
          <p:cNvSpPr txBox="1"/>
          <p:nvPr/>
        </p:nvSpPr>
        <p:spPr>
          <a:xfrm>
            <a:off x="8178310" y="3609990"/>
            <a:ext cx="334697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B2A4A"/>
                </a:solidFill>
                <a:latin typeface="Calibri"/>
                <a:cs typeface="Calibri"/>
              </a:rPr>
              <a:t>Attackers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4" name="object 27">
            <a:extLst>
              <a:ext uri="{FF2B5EF4-FFF2-40B4-BE49-F238E27FC236}">
                <a16:creationId xmlns:a16="http://schemas.microsoft.com/office/drawing/2014/main" id="{9FEF33B5-4FEE-2EA4-0AEA-6DC426251C62}"/>
              </a:ext>
            </a:extLst>
          </p:cNvPr>
          <p:cNvSpPr txBox="1"/>
          <p:nvPr/>
        </p:nvSpPr>
        <p:spPr>
          <a:xfrm>
            <a:off x="8443283" y="4781247"/>
            <a:ext cx="2667540" cy="93782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34010" algn="ctr">
              <a:lnSpc>
                <a:spcPct val="102600"/>
              </a:lnSpc>
              <a:spcBef>
                <a:spcPts val="60"/>
              </a:spcBef>
            </a:pPr>
            <a:r>
              <a:rPr lang="en-US" sz="2000" dirty="0">
                <a:solidFill>
                  <a:srgbClr val="4A6080"/>
                </a:solidFill>
                <a:latin typeface="+mj-lt"/>
                <a:cs typeface="Calibri"/>
              </a:rPr>
              <a:t>Phishing</a:t>
            </a:r>
            <a:r>
              <a:rPr lang="en-US" sz="2000" spc="-2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lang="en-US" sz="2000" dirty="0">
                <a:solidFill>
                  <a:srgbClr val="4A6080"/>
                </a:solidFill>
                <a:latin typeface="+mj-lt"/>
                <a:cs typeface="Calibri"/>
              </a:rPr>
              <a:t>·</a:t>
            </a:r>
            <a:r>
              <a:rPr lang="en-US" sz="2000" spc="-2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lang="en-US" sz="2000" spc="-20" dirty="0">
                <a:solidFill>
                  <a:srgbClr val="4A6080"/>
                </a:solidFill>
                <a:latin typeface="+mj-lt"/>
                <a:cs typeface="Calibri"/>
              </a:rPr>
              <a:t>Recon </a:t>
            </a:r>
            <a:r>
              <a:rPr lang="en-US" sz="2000" dirty="0">
                <a:solidFill>
                  <a:srgbClr val="4A6080"/>
                </a:solidFill>
                <a:latin typeface="+mj-lt"/>
                <a:cs typeface="Calibri"/>
              </a:rPr>
              <a:t>Social</a:t>
            </a:r>
            <a:r>
              <a:rPr lang="en-US" sz="2000" spc="-4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lang="en-US" sz="2000" dirty="0">
                <a:solidFill>
                  <a:srgbClr val="4A6080"/>
                </a:solidFill>
                <a:latin typeface="+mj-lt"/>
                <a:cs typeface="Calibri"/>
              </a:rPr>
              <a:t>engineering</a:t>
            </a:r>
            <a:r>
              <a:rPr lang="en-US" sz="2000" spc="-4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lang="en-US" sz="2000" dirty="0">
                <a:solidFill>
                  <a:srgbClr val="4A6080"/>
                </a:solidFill>
                <a:latin typeface="+mj-lt"/>
                <a:cs typeface="Calibri"/>
              </a:rPr>
              <a:t>at</a:t>
            </a:r>
            <a:r>
              <a:rPr lang="en-US" sz="2000" spc="-4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lang="en-US" sz="2000" spc="-20" dirty="0">
                <a:solidFill>
                  <a:srgbClr val="4A6080"/>
                </a:solidFill>
                <a:latin typeface="+mj-lt"/>
                <a:cs typeface="Calibri"/>
              </a:rPr>
              <a:t>scale</a:t>
            </a:r>
            <a:endParaRPr lang="en-US" sz="2000" dirty="0">
              <a:latin typeface="+mj-lt"/>
              <a:cs typeface="Calibri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ACFA0FB-796F-F7F8-05CB-9C1C5A99E81C}"/>
              </a:ext>
            </a:extLst>
          </p:cNvPr>
          <p:cNvGrpSpPr/>
          <p:nvPr/>
        </p:nvGrpSpPr>
        <p:grpSpPr>
          <a:xfrm>
            <a:off x="1663596" y="2318864"/>
            <a:ext cx="1146373" cy="1146373"/>
            <a:chOff x="1552277" y="2318864"/>
            <a:chExt cx="1146373" cy="1146373"/>
          </a:xfrm>
        </p:grpSpPr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D45788D0-DBB9-7C57-362F-5E4CE0E9E6FA}"/>
                </a:ext>
              </a:extLst>
            </p:cNvPr>
            <p:cNvSpPr/>
            <p:nvPr/>
          </p:nvSpPr>
          <p:spPr>
            <a:xfrm>
              <a:off x="1552277" y="2318864"/>
              <a:ext cx="1146373" cy="1146373"/>
            </a:xfrm>
            <a:custGeom>
              <a:avLst/>
              <a:gdLst/>
              <a:ahLst/>
              <a:cxnLst/>
              <a:rect l="l" t="t" r="r" b="b"/>
              <a:pathLst>
                <a:path w="876935" h="876935">
                  <a:moveTo>
                    <a:pt x="460798" y="0"/>
                  </a:moveTo>
                  <a:lnTo>
                    <a:pt x="415883" y="0"/>
                  </a:lnTo>
                  <a:lnTo>
                    <a:pt x="371157" y="4570"/>
                  </a:lnTo>
                  <a:lnTo>
                    <a:pt x="326999" y="13712"/>
                  </a:lnTo>
                  <a:lnTo>
                    <a:pt x="283788" y="27424"/>
                  </a:lnTo>
                  <a:lnTo>
                    <a:pt x="241902" y="45708"/>
                  </a:lnTo>
                  <a:lnTo>
                    <a:pt x="201720" y="68562"/>
                  </a:lnTo>
                  <a:lnTo>
                    <a:pt x="163621" y="95987"/>
                  </a:lnTo>
                  <a:lnTo>
                    <a:pt x="127983" y="127982"/>
                  </a:lnTo>
                  <a:lnTo>
                    <a:pt x="95987" y="163620"/>
                  </a:lnTo>
                  <a:lnTo>
                    <a:pt x="68562" y="201720"/>
                  </a:lnTo>
                  <a:lnTo>
                    <a:pt x="45708" y="241901"/>
                  </a:lnTo>
                  <a:lnTo>
                    <a:pt x="27424" y="283787"/>
                  </a:lnTo>
                  <a:lnTo>
                    <a:pt x="13712" y="326999"/>
                  </a:lnTo>
                  <a:lnTo>
                    <a:pt x="4570" y="371156"/>
                  </a:lnTo>
                  <a:lnTo>
                    <a:pt x="0" y="415882"/>
                  </a:lnTo>
                  <a:lnTo>
                    <a:pt x="0" y="460797"/>
                  </a:lnTo>
                  <a:lnTo>
                    <a:pt x="4570" y="505523"/>
                  </a:lnTo>
                  <a:lnTo>
                    <a:pt x="13712" y="549681"/>
                  </a:lnTo>
                  <a:lnTo>
                    <a:pt x="27424" y="592892"/>
                  </a:lnTo>
                  <a:lnTo>
                    <a:pt x="45708" y="634778"/>
                  </a:lnTo>
                  <a:lnTo>
                    <a:pt x="68562" y="674960"/>
                  </a:lnTo>
                  <a:lnTo>
                    <a:pt x="95987" y="713059"/>
                  </a:lnTo>
                  <a:lnTo>
                    <a:pt x="127983" y="748697"/>
                  </a:lnTo>
                  <a:lnTo>
                    <a:pt x="163621" y="780693"/>
                  </a:lnTo>
                  <a:lnTo>
                    <a:pt x="201720" y="808118"/>
                  </a:lnTo>
                  <a:lnTo>
                    <a:pt x="241902" y="830972"/>
                  </a:lnTo>
                  <a:lnTo>
                    <a:pt x="283788" y="849255"/>
                  </a:lnTo>
                  <a:lnTo>
                    <a:pt x="326999" y="862968"/>
                  </a:lnTo>
                  <a:lnTo>
                    <a:pt x="371157" y="872109"/>
                  </a:lnTo>
                  <a:lnTo>
                    <a:pt x="415883" y="876680"/>
                  </a:lnTo>
                  <a:lnTo>
                    <a:pt x="460798" y="876680"/>
                  </a:lnTo>
                  <a:lnTo>
                    <a:pt x="505524" y="872109"/>
                  </a:lnTo>
                  <a:lnTo>
                    <a:pt x="549681" y="862968"/>
                  </a:lnTo>
                  <a:lnTo>
                    <a:pt x="592893" y="849255"/>
                  </a:lnTo>
                  <a:lnTo>
                    <a:pt x="634778" y="830972"/>
                  </a:lnTo>
                  <a:lnTo>
                    <a:pt x="674960" y="808118"/>
                  </a:lnTo>
                  <a:lnTo>
                    <a:pt x="713060" y="780693"/>
                  </a:lnTo>
                  <a:lnTo>
                    <a:pt x="748698" y="748697"/>
                  </a:lnTo>
                  <a:lnTo>
                    <a:pt x="780693" y="713059"/>
                  </a:lnTo>
                  <a:lnTo>
                    <a:pt x="808118" y="674960"/>
                  </a:lnTo>
                  <a:lnTo>
                    <a:pt x="830972" y="634778"/>
                  </a:lnTo>
                  <a:lnTo>
                    <a:pt x="849256" y="592892"/>
                  </a:lnTo>
                  <a:lnTo>
                    <a:pt x="862968" y="549681"/>
                  </a:lnTo>
                  <a:lnTo>
                    <a:pt x="872110" y="505523"/>
                  </a:lnTo>
                  <a:lnTo>
                    <a:pt x="876680" y="460797"/>
                  </a:lnTo>
                  <a:lnTo>
                    <a:pt x="876680" y="415882"/>
                  </a:lnTo>
                  <a:lnTo>
                    <a:pt x="872110" y="371156"/>
                  </a:lnTo>
                  <a:lnTo>
                    <a:pt x="862968" y="326999"/>
                  </a:lnTo>
                  <a:lnTo>
                    <a:pt x="849256" y="283787"/>
                  </a:lnTo>
                  <a:lnTo>
                    <a:pt x="830972" y="241901"/>
                  </a:lnTo>
                  <a:lnTo>
                    <a:pt x="808118" y="201720"/>
                  </a:lnTo>
                  <a:lnTo>
                    <a:pt x="780693" y="163620"/>
                  </a:lnTo>
                  <a:lnTo>
                    <a:pt x="748698" y="127982"/>
                  </a:lnTo>
                  <a:lnTo>
                    <a:pt x="713060" y="95987"/>
                  </a:lnTo>
                  <a:lnTo>
                    <a:pt x="674960" y="68562"/>
                  </a:lnTo>
                  <a:lnTo>
                    <a:pt x="634778" y="45708"/>
                  </a:lnTo>
                  <a:lnTo>
                    <a:pt x="592893" y="27424"/>
                  </a:lnTo>
                  <a:lnTo>
                    <a:pt x="549681" y="13712"/>
                  </a:lnTo>
                  <a:lnTo>
                    <a:pt x="505524" y="4570"/>
                  </a:lnTo>
                  <a:lnTo>
                    <a:pt x="460798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47C8CE4A-03A3-4637-6EA2-B1C8EB4FFFED}"/>
                </a:ext>
              </a:extLst>
            </p:cNvPr>
            <p:cNvSpPr/>
            <p:nvPr/>
          </p:nvSpPr>
          <p:spPr>
            <a:xfrm>
              <a:off x="1552277" y="2318864"/>
              <a:ext cx="1146373" cy="1146373"/>
            </a:xfrm>
            <a:custGeom>
              <a:avLst/>
              <a:gdLst/>
              <a:ahLst/>
              <a:cxnLst/>
              <a:rect l="l" t="t" r="r" b="b"/>
              <a:pathLst>
                <a:path w="876935" h="876935">
                  <a:moveTo>
                    <a:pt x="748698" y="127983"/>
                  </a:moveTo>
                  <a:lnTo>
                    <a:pt x="780693" y="163621"/>
                  </a:lnTo>
                  <a:lnTo>
                    <a:pt x="808118" y="201720"/>
                  </a:lnTo>
                  <a:lnTo>
                    <a:pt x="830973" y="241902"/>
                  </a:lnTo>
                  <a:lnTo>
                    <a:pt x="849256" y="283788"/>
                  </a:lnTo>
                  <a:lnTo>
                    <a:pt x="862968" y="326999"/>
                  </a:lnTo>
                  <a:lnTo>
                    <a:pt x="872110" y="371157"/>
                  </a:lnTo>
                  <a:lnTo>
                    <a:pt x="876681" y="415883"/>
                  </a:lnTo>
                  <a:lnTo>
                    <a:pt x="876681" y="460798"/>
                  </a:lnTo>
                  <a:lnTo>
                    <a:pt x="872110" y="505524"/>
                  </a:lnTo>
                  <a:lnTo>
                    <a:pt x="862968" y="549681"/>
                  </a:lnTo>
                  <a:lnTo>
                    <a:pt x="849256" y="592893"/>
                  </a:lnTo>
                  <a:lnTo>
                    <a:pt x="830973" y="634778"/>
                  </a:lnTo>
                  <a:lnTo>
                    <a:pt x="808118" y="674960"/>
                  </a:lnTo>
                  <a:lnTo>
                    <a:pt x="780693" y="713060"/>
                  </a:lnTo>
                  <a:lnTo>
                    <a:pt x="748698" y="748698"/>
                  </a:lnTo>
                  <a:lnTo>
                    <a:pt x="713060" y="780693"/>
                  </a:lnTo>
                  <a:lnTo>
                    <a:pt x="674960" y="808118"/>
                  </a:lnTo>
                  <a:lnTo>
                    <a:pt x="634778" y="830973"/>
                  </a:lnTo>
                  <a:lnTo>
                    <a:pt x="592893" y="849256"/>
                  </a:lnTo>
                  <a:lnTo>
                    <a:pt x="549681" y="862968"/>
                  </a:lnTo>
                  <a:lnTo>
                    <a:pt x="505524" y="872110"/>
                  </a:lnTo>
                  <a:lnTo>
                    <a:pt x="460798" y="876681"/>
                  </a:lnTo>
                  <a:lnTo>
                    <a:pt x="415883" y="876681"/>
                  </a:lnTo>
                  <a:lnTo>
                    <a:pt x="371157" y="872110"/>
                  </a:lnTo>
                  <a:lnTo>
                    <a:pt x="326999" y="862968"/>
                  </a:lnTo>
                  <a:lnTo>
                    <a:pt x="283788" y="849256"/>
                  </a:lnTo>
                  <a:lnTo>
                    <a:pt x="241902" y="830973"/>
                  </a:lnTo>
                  <a:lnTo>
                    <a:pt x="201720" y="808118"/>
                  </a:lnTo>
                  <a:lnTo>
                    <a:pt x="163621" y="780693"/>
                  </a:lnTo>
                  <a:lnTo>
                    <a:pt x="127983" y="748698"/>
                  </a:lnTo>
                  <a:lnTo>
                    <a:pt x="95987" y="713060"/>
                  </a:lnTo>
                  <a:lnTo>
                    <a:pt x="68562" y="674960"/>
                  </a:lnTo>
                  <a:lnTo>
                    <a:pt x="45708" y="634778"/>
                  </a:lnTo>
                  <a:lnTo>
                    <a:pt x="27424" y="592893"/>
                  </a:lnTo>
                  <a:lnTo>
                    <a:pt x="13712" y="549681"/>
                  </a:lnTo>
                  <a:lnTo>
                    <a:pt x="4570" y="505524"/>
                  </a:lnTo>
                  <a:lnTo>
                    <a:pt x="0" y="460798"/>
                  </a:lnTo>
                  <a:lnTo>
                    <a:pt x="0" y="415883"/>
                  </a:lnTo>
                  <a:lnTo>
                    <a:pt x="4570" y="371157"/>
                  </a:lnTo>
                  <a:lnTo>
                    <a:pt x="13712" y="326999"/>
                  </a:lnTo>
                  <a:lnTo>
                    <a:pt x="27424" y="283788"/>
                  </a:lnTo>
                  <a:lnTo>
                    <a:pt x="45708" y="241902"/>
                  </a:lnTo>
                  <a:lnTo>
                    <a:pt x="68562" y="201720"/>
                  </a:lnTo>
                  <a:lnTo>
                    <a:pt x="95987" y="163621"/>
                  </a:lnTo>
                  <a:lnTo>
                    <a:pt x="127983" y="127983"/>
                  </a:lnTo>
                  <a:lnTo>
                    <a:pt x="163621" y="95987"/>
                  </a:lnTo>
                  <a:lnTo>
                    <a:pt x="201720" y="68562"/>
                  </a:lnTo>
                  <a:lnTo>
                    <a:pt x="241902" y="45708"/>
                  </a:lnTo>
                  <a:lnTo>
                    <a:pt x="283788" y="27424"/>
                  </a:lnTo>
                  <a:lnTo>
                    <a:pt x="326999" y="13712"/>
                  </a:lnTo>
                  <a:lnTo>
                    <a:pt x="371157" y="4570"/>
                  </a:lnTo>
                  <a:lnTo>
                    <a:pt x="415883" y="0"/>
                  </a:lnTo>
                  <a:lnTo>
                    <a:pt x="460798" y="0"/>
                  </a:lnTo>
                  <a:lnTo>
                    <a:pt x="505524" y="4570"/>
                  </a:lnTo>
                  <a:lnTo>
                    <a:pt x="549681" y="13712"/>
                  </a:lnTo>
                  <a:lnTo>
                    <a:pt x="592893" y="27424"/>
                  </a:lnTo>
                  <a:lnTo>
                    <a:pt x="634778" y="45708"/>
                  </a:lnTo>
                  <a:lnTo>
                    <a:pt x="674960" y="68562"/>
                  </a:lnTo>
                  <a:lnTo>
                    <a:pt x="713060" y="95987"/>
                  </a:lnTo>
                  <a:lnTo>
                    <a:pt x="748698" y="127983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31">
              <a:extLst>
                <a:ext uri="{FF2B5EF4-FFF2-40B4-BE49-F238E27FC236}">
                  <a16:creationId xmlns:a16="http://schemas.microsoft.com/office/drawing/2014/main" id="{CA94C120-7B05-EA4F-F5AB-2C190B21062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94970" y="2461558"/>
              <a:ext cx="860651" cy="86065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4BD985A-B4F8-CFC2-6386-631DD54B9592}"/>
              </a:ext>
            </a:extLst>
          </p:cNvPr>
          <p:cNvGrpSpPr/>
          <p:nvPr/>
        </p:nvGrpSpPr>
        <p:grpSpPr>
          <a:xfrm>
            <a:off x="9278206" y="2318864"/>
            <a:ext cx="1147183" cy="1146373"/>
            <a:chOff x="9313828" y="2318864"/>
            <a:chExt cx="1147183" cy="1146373"/>
          </a:xfrm>
        </p:grpSpPr>
        <p:sp>
          <p:nvSpPr>
            <p:cNvPr id="42" name="object 25">
              <a:extLst>
                <a:ext uri="{FF2B5EF4-FFF2-40B4-BE49-F238E27FC236}">
                  <a16:creationId xmlns:a16="http://schemas.microsoft.com/office/drawing/2014/main" id="{A392CECC-0511-1059-032A-51B1B851AE08}"/>
                </a:ext>
              </a:extLst>
            </p:cNvPr>
            <p:cNvSpPr/>
            <p:nvPr/>
          </p:nvSpPr>
          <p:spPr>
            <a:xfrm>
              <a:off x="9314638" y="2318864"/>
              <a:ext cx="1146373" cy="1146373"/>
            </a:xfrm>
            <a:custGeom>
              <a:avLst/>
              <a:gdLst/>
              <a:ahLst/>
              <a:cxnLst/>
              <a:rect l="l" t="t" r="r" b="b"/>
              <a:pathLst>
                <a:path w="876934" h="876935">
                  <a:moveTo>
                    <a:pt x="748698" y="127983"/>
                  </a:moveTo>
                  <a:lnTo>
                    <a:pt x="780693" y="163621"/>
                  </a:lnTo>
                  <a:lnTo>
                    <a:pt x="808118" y="201720"/>
                  </a:lnTo>
                  <a:lnTo>
                    <a:pt x="830973" y="241902"/>
                  </a:lnTo>
                  <a:lnTo>
                    <a:pt x="849256" y="283788"/>
                  </a:lnTo>
                  <a:lnTo>
                    <a:pt x="862968" y="326999"/>
                  </a:lnTo>
                  <a:lnTo>
                    <a:pt x="872110" y="371157"/>
                  </a:lnTo>
                  <a:lnTo>
                    <a:pt x="876681" y="415883"/>
                  </a:lnTo>
                  <a:lnTo>
                    <a:pt x="876681" y="460798"/>
                  </a:lnTo>
                  <a:lnTo>
                    <a:pt x="872110" y="505524"/>
                  </a:lnTo>
                  <a:lnTo>
                    <a:pt x="862968" y="549681"/>
                  </a:lnTo>
                  <a:lnTo>
                    <a:pt x="849256" y="592893"/>
                  </a:lnTo>
                  <a:lnTo>
                    <a:pt x="830973" y="634778"/>
                  </a:lnTo>
                  <a:lnTo>
                    <a:pt x="808118" y="674960"/>
                  </a:lnTo>
                  <a:lnTo>
                    <a:pt x="780693" y="713060"/>
                  </a:lnTo>
                  <a:lnTo>
                    <a:pt x="748698" y="748698"/>
                  </a:lnTo>
                  <a:lnTo>
                    <a:pt x="713060" y="780693"/>
                  </a:lnTo>
                  <a:lnTo>
                    <a:pt x="674960" y="808118"/>
                  </a:lnTo>
                  <a:lnTo>
                    <a:pt x="634778" y="830973"/>
                  </a:lnTo>
                  <a:lnTo>
                    <a:pt x="592893" y="849256"/>
                  </a:lnTo>
                  <a:lnTo>
                    <a:pt x="549681" y="862968"/>
                  </a:lnTo>
                  <a:lnTo>
                    <a:pt x="505524" y="872110"/>
                  </a:lnTo>
                  <a:lnTo>
                    <a:pt x="460798" y="876681"/>
                  </a:lnTo>
                  <a:lnTo>
                    <a:pt x="415883" y="876681"/>
                  </a:lnTo>
                  <a:lnTo>
                    <a:pt x="371157" y="872110"/>
                  </a:lnTo>
                  <a:lnTo>
                    <a:pt x="326999" y="862968"/>
                  </a:lnTo>
                  <a:lnTo>
                    <a:pt x="283788" y="849256"/>
                  </a:lnTo>
                  <a:lnTo>
                    <a:pt x="241902" y="830973"/>
                  </a:lnTo>
                  <a:lnTo>
                    <a:pt x="201720" y="808118"/>
                  </a:lnTo>
                  <a:lnTo>
                    <a:pt x="163621" y="780693"/>
                  </a:lnTo>
                  <a:lnTo>
                    <a:pt x="127983" y="748698"/>
                  </a:lnTo>
                  <a:lnTo>
                    <a:pt x="95987" y="713060"/>
                  </a:lnTo>
                  <a:lnTo>
                    <a:pt x="68562" y="674960"/>
                  </a:lnTo>
                  <a:lnTo>
                    <a:pt x="45708" y="634778"/>
                  </a:lnTo>
                  <a:lnTo>
                    <a:pt x="27424" y="592893"/>
                  </a:lnTo>
                  <a:lnTo>
                    <a:pt x="13712" y="549681"/>
                  </a:lnTo>
                  <a:lnTo>
                    <a:pt x="4570" y="505524"/>
                  </a:lnTo>
                  <a:lnTo>
                    <a:pt x="0" y="460798"/>
                  </a:lnTo>
                  <a:lnTo>
                    <a:pt x="0" y="415883"/>
                  </a:lnTo>
                  <a:lnTo>
                    <a:pt x="4570" y="371157"/>
                  </a:lnTo>
                  <a:lnTo>
                    <a:pt x="13712" y="326999"/>
                  </a:lnTo>
                  <a:lnTo>
                    <a:pt x="27424" y="283788"/>
                  </a:lnTo>
                  <a:lnTo>
                    <a:pt x="45708" y="241902"/>
                  </a:lnTo>
                  <a:lnTo>
                    <a:pt x="68562" y="201720"/>
                  </a:lnTo>
                  <a:lnTo>
                    <a:pt x="95987" y="163621"/>
                  </a:lnTo>
                  <a:lnTo>
                    <a:pt x="127983" y="127983"/>
                  </a:lnTo>
                  <a:lnTo>
                    <a:pt x="163621" y="95987"/>
                  </a:lnTo>
                  <a:lnTo>
                    <a:pt x="201720" y="68562"/>
                  </a:lnTo>
                  <a:lnTo>
                    <a:pt x="241902" y="45708"/>
                  </a:lnTo>
                  <a:lnTo>
                    <a:pt x="283788" y="27424"/>
                  </a:lnTo>
                  <a:lnTo>
                    <a:pt x="326999" y="13712"/>
                  </a:lnTo>
                  <a:lnTo>
                    <a:pt x="371157" y="4570"/>
                  </a:lnTo>
                  <a:lnTo>
                    <a:pt x="415883" y="0"/>
                  </a:lnTo>
                  <a:lnTo>
                    <a:pt x="460798" y="0"/>
                  </a:lnTo>
                  <a:lnTo>
                    <a:pt x="505524" y="4570"/>
                  </a:lnTo>
                  <a:lnTo>
                    <a:pt x="549681" y="13712"/>
                  </a:lnTo>
                  <a:lnTo>
                    <a:pt x="592893" y="27424"/>
                  </a:lnTo>
                  <a:lnTo>
                    <a:pt x="634778" y="45708"/>
                  </a:lnTo>
                  <a:lnTo>
                    <a:pt x="674960" y="68562"/>
                  </a:lnTo>
                  <a:lnTo>
                    <a:pt x="713060" y="95987"/>
                  </a:lnTo>
                  <a:lnTo>
                    <a:pt x="748698" y="127983"/>
                  </a:lnTo>
                  <a:close/>
                </a:path>
              </a:pathLst>
            </a:custGeom>
            <a:ln w="12700">
              <a:solidFill>
                <a:srgbClr val="E05A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B90CC45-14BA-4F2A-EFE0-11E7F1F548C8}"/>
                </a:ext>
              </a:extLst>
            </p:cNvPr>
            <p:cNvGrpSpPr/>
            <p:nvPr/>
          </p:nvGrpSpPr>
          <p:grpSpPr>
            <a:xfrm>
              <a:off x="9313828" y="2318864"/>
              <a:ext cx="1146373" cy="1146373"/>
              <a:chOff x="9314638" y="2318864"/>
              <a:chExt cx="1146373" cy="1146373"/>
            </a:xfrm>
          </p:grpSpPr>
          <p:sp>
            <p:nvSpPr>
              <p:cNvPr id="41" name="object 24">
                <a:extLst>
                  <a:ext uri="{FF2B5EF4-FFF2-40B4-BE49-F238E27FC236}">
                    <a16:creationId xmlns:a16="http://schemas.microsoft.com/office/drawing/2014/main" id="{E5FA5727-1D70-ABA6-45FE-247D4B502847}"/>
                  </a:ext>
                </a:extLst>
              </p:cNvPr>
              <p:cNvSpPr/>
              <p:nvPr/>
            </p:nvSpPr>
            <p:spPr>
              <a:xfrm>
                <a:off x="9314638" y="2318864"/>
                <a:ext cx="1146373" cy="1146373"/>
              </a:xfrm>
              <a:custGeom>
                <a:avLst/>
                <a:gdLst/>
                <a:ahLst/>
                <a:cxnLst/>
                <a:rect l="l" t="t" r="r" b="b"/>
                <a:pathLst>
                  <a:path w="876934" h="876935">
                    <a:moveTo>
                      <a:pt x="460797" y="0"/>
                    </a:moveTo>
                    <a:lnTo>
                      <a:pt x="415882" y="0"/>
                    </a:lnTo>
                    <a:lnTo>
                      <a:pt x="371156" y="4570"/>
                    </a:lnTo>
                    <a:lnTo>
                      <a:pt x="326999" y="13712"/>
                    </a:lnTo>
                    <a:lnTo>
                      <a:pt x="283787" y="27424"/>
                    </a:lnTo>
                    <a:lnTo>
                      <a:pt x="241901" y="45708"/>
                    </a:lnTo>
                    <a:lnTo>
                      <a:pt x="201720" y="68562"/>
                    </a:lnTo>
                    <a:lnTo>
                      <a:pt x="163620" y="95987"/>
                    </a:lnTo>
                    <a:lnTo>
                      <a:pt x="127982" y="127982"/>
                    </a:lnTo>
                    <a:lnTo>
                      <a:pt x="95987" y="163620"/>
                    </a:lnTo>
                    <a:lnTo>
                      <a:pt x="68562" y="201720"/>
                    </a:lnTo>
                    <a:lnTo>
                      <a:pt x="45708" y="241901"/>
                    </a:lnTo>
                    <a:lnTo>
                      <a:pt x="27424" y="283787"/>
                    </a:lnTo>
                    <a:lnTo>
                      <a:pt x="13712" y="326999"/>
                    </a:lnTo>
                    <a:lnTo>
                      <a:pt x="4570" y="371156"/>
                    </a:lnTo>
                    <a:lnTo>
                      <a:pt x="0" y="415882"/>
                    </a:lnTo>
                    <a:lnTo>
                      <a:pt x="0" y="460797"/>
                    </a:lnTo>
                    <a:lnTo>
                      <a:pt x="4570" y="505523"/>
                    </a:lnTo>
                    <a:lnTo>
                      <a:pt x="13712" y="549681"/>
                    </a:lnTo>
                    <a:lnTo>
                      <a:pt x="27424" y="592892"/>
                    </a:lnTo>
                    <a:lnTo>
                      <a:pt x="45708" y="634778"/>
                    </a:lnTo>
                    <a:lnTo>
                      <a:pt x="68562" y="674960"/>
                    </a:lnTo>
                    <a:lnTo>
                      <a:pt x="95987" y="713059"/>
                    </a:lnTo>
                    <a:lnTo>
                      <a:pt x="127982" y="748697"/>
                    </a:lnTo>
                    <a:lnTo>
                      <a:pt x="163620" y="780693"/>
                    </a:lnTo>
                    <a:lnTo>
                      <a:pt x="201720" y="808118"/>
                    </a:lnTo>
                    <a:lnTo>
                      <a:pt x="241901" y="830972"/>
                    </a:lnTo>
                    <a:lnTo>
                      <a:pt x="283787" y="849255"/>
                    </a:lnTo>
                    <a:lnTo>
                      <a:pt x="326999" y="862968"/>
                    </a:lnTo>
                    <a:lnTo>
                      <a:pt x="371156" y="872109"/>
                    </a:lnTo>
                    <a:lnTo>
                      <a:pt x="415882" y="876680"/>
                    </a:lnTo>
                    <a:lnTo>
                      <a:pt x="460797" y="876680"/>
                    </a:lnTo>
                    <a:lnTo>
                      <a:pt x="505523" y="872109"/>
                    </a:lnTo>
                    <a:lnTo>
                      <a:pt x="549681" y="862968"/>
                    </a:lnTo>
                    <a:lnTo>
                      <a:pt x="592892" y="849255"/>
                    </a:lnTo>
                    <a:lnTo>
                      <a:pt x="634778" y="830972"/>
                    </a:lnTo>
                    <a:lnTo>
                      <a:pt x="674960" y="808118"/>
                    </a:lnTo>
                    <a:lnTo>
                      <a:pt x="713059" y="780693"/>
                    </a:lnTo>
                    <a:lnTo>
                      <a:pt x="748697" y="748697"/>
                    </a:lnTo>
                    <a:lnTo>
                      <a:pt x="780693" y="713059"/>
                    </a:lnTo>
                    <a:lnTo>
                      <a:pt x="808118" y="674960"/>
                    </a:lnTo>
                    <a:lnTo>
                      <a:pt x="830972" y="634778"/>
                    </a:lnTo>
                    <a:lnTo>
                      <a:pt x="849255" y="592892"/>
                    </a:lnTo>
                    <a:lnTo>
                      <a:pt x="862968" y="549681"/>
                    </a:lnTo>
                    <a:lnTo>
                      <a:pt x="872109" y="505523"/>
                    </a:lnTo>
                    <a:lnTo>
                      <a:pt x="876680" y="460797"/>
                    </a:lnTo>
                    <a:lnTo>
                      <a:pt x="876680" y="415882"/>
                    </a:lnTo>
                    <a:lnTo>
                      <a:pt x="872109" y="371156"/>
                    </a:lnTo>
                    <a:lnTo>
                      <a:pt x="862968" y="326999"/>
                    </a:lnTo>
                    <a:lnTo>
                      <a:pt x="849255" y="283787"/>
                    </a:lnTo>
                    <a:lnTo>
                      <a:pt x="830972" y="241901"/>
                    </a:lnTo>
                    <a:lnTo>
                      <a:pt x="808118" y="201720"/>
                    </a:lnTo>
                    <a:lnTo>
                      <a:pt x="780693" y="163620"/>
                    </a:lnTo>
                    <a:lnTo>
                      <a:pt x="748697" y="127982"/>
                    </a:lnTo>
                    <a:lnTo>
                      <a:pt x="713059" y="95987"/>
                    </a:lnTo>
                    <a:lnTo>
                      <a:pt x="674960" y="68562"/>
                    </a:lnTo>
                    <a:lnTo>
                      <a:pt x="634778" y="45708"/>
                    </a:lnTo>
                    <a:lnTo>
                      <a:pt x="592892" y="27424"/>
                    </a:lnTo>
                    <a:lnTo>
                      <a:pt x="549681" y="13712"/>
                    </a:lnTo>
                    <a:lnTo>
                      <a:pt x="505523" y="4570"/>
                    </a:lnTo>
                    <a:lnTo>
                      <a:pt x="460797" y="0"/>
                    </a:lnTo>
                    <a:close/>
                  </a:path>
                </a:pathLst>
              </a:custGeom>
              <a:solidFill>
                <a:srgbClr val="E05A4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9" name="object 32">
                <a:extLst>
                  <a:ext uri="{FF2B5EF4-FFF2-40B4-BE49-F238E27FC236}">
                    <a16:creationId xmlns:a16="http://schemas.microsoft.com/office/drawing/2014/main" id="{466952F0-27C5-73ED-5233-86BA4558D996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457332" y="2405286"/>
                <a:ext cx="860651" cy="860650"/>
              </a:xfrm>
              <a:prstGeom prst="rect">
                <a:avLst/>
              </a:prstGeom>
            </p:spPr>
          </p:pic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91743ED-D838-7473-50C8-2AA102399079}"/>
              </a:ext>
            </a:extLst>
          </p:cNvPr>
          <p:cNvGrpSpPr/>
          <p:nvPr/>
        </p:nvGrpSpPr>
        <p:grpSpPr>
          <a:xfrm>
            <a:off x="5476560" y="2318864"/>
            <a:ext cx="1146373" cy="1146373"/>
            <a:chOff x="5388082" y="2318864"/>
            <a:chExt cx="1146373" cy="1146373"/>
          </a:xfrm>
        </p:grpSpPr>
        <p:sp>
          <p:nvSpPr>
            <p:cNvPr id="33" name="object 16">
              <a:extLst>
                <a:ext uri="{FF2B5EF4-FFF2-40B4-BE49-F238E27FC236}">
                  <a16:creationId xmlns:a16="http://schemas.microsoft.com/office/drawing/2014/main" id="{EC8889EF-C6AC-F051-6256-A128D173DF66}"/>
                </a:ext>
              </a:extLst>
            </p:cNvPr>
            <p:cNvSpPr/>
            <p:nvPr/>
          </p:nvSpPr>
          <p:spPr>
            <a:xfrm>
              <a:off x="5388082" y="2318864"/>
              <a:ext cx="1146373" cy="1146373"/>
            </a:xfrm>
            <a:custGeom>
              <a:avLst/>
              <a:gdLst/>
              <a:ahLst/>
              <a:cxnLst/>
              <a:rect l="l" t="t" r="r" b="b"/>
              <a:pathLst>
                <a:path w="876935" h="876935">
                  <a:moveTo>
                    <a:pt x="460797" y="0"/>
                  </a:moveTo>
                  <a:lnTo>
                    <a:pt x="415882" y="0"/>
                  </a:lnTo>
                  <a:lnTo>
                    <a:pt x="371156" y="4570"/>
                  </a:lnTo>
                  <a:lnTo>
                    <a:pt x="326999" y="13712"/>
                  </a:lnTo>
                  <a:lnTo>
                    <a:pt x="283787" y="27424"/>
                  </a:lnTo>
                  <a:lnTo>
                    <a:pt x="241901" y="45708"/>
                  </a:lnTo>
                  <a:lnTo>
                    <a:pt x="201720" y="68562"/>
                  </a:lnTo>
                  <a:lnTo>
                    <a:pt x="163620" y="95987"/>
                  </a:lnTo>
                  <a:lnTo>
                    <a:pt x="127982" y="127982"/>
                  </a:lnTo>
                  <a:lnTo>
                    <a:pt x="95987" y="163620"/>
                  </a:lnTo>
                  <a:lnTo>
                    <a:pt x="68562" y="201720"/>
                  </a:lnTo>
                  <a:lnTo>
                    <a:pt x="45708" y="241901"/>
                  </a:lnTo>
                  <a:lnTo>
                    <a:pt x="27424" y="283787"/>
                  </a:lnTo>
                  <a:lnTo>
                    <a:pt x="13712" y="326999"/>
                  </a:lnTo>
                  <a:lnTo>
                    <a:pt x="4570" y="371156"/>
                  </a:lnTo>
                  <a:lnTo>
                    <a:pt x="0" y="415882"/>
                  </a:lnTo>
                  <a:lnTo>
                    <a:pt x="0" y="460797"/>
                  </a:lnTo>
                  <a:lnTo>
                    <a:pt x="4570" y="505523"/>
                  </a:lnTo>
                  <a:lnTo>
                    <a:pt x="13712" y="549681"/>
                  </a:lnTo>
                  <a:lnTo>
                    <a:pt x="27424" y="592892"/>
                  </a:lnTo>
                  <a:lnTo>
                    <a:pt x="45708" y="634778"/>
                  </a:lnTo>
                  <a:lnTo>
                    <a:pt x="68562" y="674960"/>
                  </a:lnTo>
                  <a:lnTo>
                    <a:pt x="95987" y="713059"/>
                  </a:lnTo>
                  <a:lnTo>
                    <a:pt x="127982" y="748697"/>
                  </a:lnTo>
                  <a:lnTo>
                    <a:pt x="163620" y="780693"/>
                  </a:lnTo>
                  <a:lnTo>
                    <a:pt x="201720" y="808118"/>
                  </a:lnTo>
                  <a:lnTo>
                    <a:pt x="241901" y="830972"/>
                  </a:lnTo>
                  <a:lnTo>
                    <a:pt x="283787" y="849255"/>
                  </a:lnTo>
                  <a:lnTo>
                    <a:pt x="326999" y="862968"/>
                  </a:lnTo>
                  <a:lnTo>
                    <a:pt x="371156" y="872109"/>
                  </a:lnTo>
                  <a:lnTo>
                    <a:pt x="415882" y="876680"/>
                  </a:lnTo>
                  <a:lnTo>
                    <a:pt x="460797" y="876680"/>
                  </a:lnTo>
                  <a:lnTo>
                    <a:pt x="505523" y="872109"/>
                  </a:lnTo>
                  <a:lnTo>
                    <a:pt x="549681" y="862968"/>
                  </a:lnTo>
                  <a:lnTo>
                    <a:pt x="592892" y="849255"/>
                  </a:lnTo>
                  <a:lnTo>
                    <a:pt x="634778" y="830972"/>
                  </a:lnTo>
                  <a:lnTo>
                    <a:pt x="674960" y="808118"/>
                  </a:lnTo>
                  <a:lnTo>
                    <a:pt x="713059" y="780693"/>
                  </a:lnTo>
                  <a:lnTo>
                    <a:pt x="748697" y="748697"/>
                  </a:lnTo>
                  <a:lnTo>
                    <a:pt x="780693" y="713059"/>
                  </a:lnTo>
                  <a:lnTo>
                    <a:pt x="808118" y="674960"/>
                  </a:lnTo>
                  <a:lnTo>
                    <a:pt x="830972" y="634778"/>
                  </a:lnTo>
                  <a:lnTo>
                    <a:pt x="849255" y="592892"/>
                  </a:lnTo>
                  <a:lnTo>
                    <a:pt x="862968" y="549681"/>
                  </a:lnTo>
                  <a:lnTo>
                    <a:pt x="872109" y="505523"/>
                  </a:lnTo>
                  <a:lnTo>
                    <a:pt x="876680" y="460797"/>
                  </a:lnTo>
                  <a:lnTo>
                    <a:pt x="876680" y="415882"/>
                  </a:lnTo>
                  <a:lnTo>
                    <a:pt x="872109" y="371156"/>
                  </a:lnTo>
                  <a:lnTo>
                    <a:pt x="862968" y="326999"/>
                  </a:lnTo>
                  <a:lnTo>
                    <a:pt x="849255" y="283787"/>
                  </a:lnTo>
                  <a:lnTo>
                    <a:pt x="830972" y="241901"/>
                  </a:lnTo>
                  <a:lnTo>
                    <a:pt x="808118" y="201720"/>
                  </a:lnTo>
                  <a:lnTo>
                    <a:pt x="780693" y="163620"/>
                  </a:lnTo>
                  <a:lnTo>
                    <a:pt x="748697" y="127982"/>
                  </a:lnTo>
                  <a:lnTo>
                    <a:pt x="713059" y="95987"/>
                  </a:lnTo>
                  <a:lnTo>
                    <a:pt x="674960" y="68562"/>
                  </a:lnTo>
                  <a:lnTo>
                    <a:pt x="634778" y="45708"/>
                  </a:lnTo>
                  <a:lnTo>
                    <a:pt x="592892" y="27424"/>
                  </a:lnTo>
                  <a:lnTo>
                    <a:pt x="549681" y="13712"/>
                  </a:lnTo>
                  <a:lnTo>
                    <a:pt x="505523" y="4570"/>
                  </a:lnTo>
                  <a:lnTo>
                    <a:pt x="460797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28A3EBEC-6970-9C67-C213-BFE3666A09B8}"/>
                </a:ext>
              </a:extLst>
            </p:cNvPr>
            <p:cNvSpPr/>
            <p:nvPr/>
          </p:nvSpPr>
          <p:spPr>
            <a:xfrm>
              <a:off x="5388082" y="2318864"/>
              <a:ext cx="1146373" cy="1146373"/>
            </a:xfrm>
            <a:custGeom>
              <a:avLst/>
              <a:gdLst/>
              <a:ahLst/>
              <a:cxnLst/>
              <a:rect l="l" t="t" r="r" b="b"/>
              <a:pathLst>
                <a:path w="876935" h="876935">
                  <a:moveTo>
                    <a:pt x="748698" y="127983"/>
                  </a:moveTo>
                  <a:lnTo>
                    <a:pt x="780693" y="163621"/>
                  </a:lnTo>
                  <a:lnTo>
                    <a:pt x="808118" y="201720"/>
                  </a:lnTo>
                  <a:lnTo>
                    <a:pt x="830973" y="241902"/>
                  </a:lnTo>
                  <a:lnTo>
                    <a:pt x="849256" y="283788"/>
                  </a:lnTo>
                  <a:lnTo>
                    <a:pt x="862968" y="326999"/>
                  </a:lnTo>
                  <a:lnTo>
                    <a:pt x="872110" y="371157"/>
                  </a:lnTo>
                  <a:lnTo>
                    <a:pt x="876681" y="415883"/>
                  </a:lnTo>
                  <a:lnTo>
                    <a:pt x="876681" y="460798"/>
                  </a:lnTo>
                  <a:lnTo>
                    <a:pt x="872110" y="505524"/>
                  </a:lnTo>
                  <a:lnTo>
                    <a:pt x="862968" y="549681"/>
                  </a:lnTo>
                  <a:lnTo>
                    <a:pt x="849256" y="592893"/>
                  </a:lnTo>
                  <a:lnTo>
                    <a:pt x="830973" y="634778"/>
                  </a:lnTo>
                  <a:lnTo>
                    <a:pt x="808118" y="674960"/>
                  </a:lnTo>
                  <a:lnTo>
                    <a:pt x="780693" y="713060"/>
                  </a:lnTo>
                  <a:lnTo>
                    <a:pt x="748698" y="748698"/>
                  </a:lnTo>
                  <a:lnTo>
                    <a:pt x="713060" y="780693"/>
                  </a:lnTo>
                  <a:lnTo>
                    <a:pt x="674960" y="808118"/>
                  </a:lnTo>
                  <a:lnTo>
                    <a:pt x="634778" y="830973"/>
                  </a:lnTo>
                  <a:lnTo>
                    <a:pt x="592893" y="849256"/>
                  </a:lnTo>
                  <a:lnTo>
                    <a:pt x="549681" y="862968"/>
                  </a:lnTo>
                  <a:lnTo>
                    <a:pt x="505524" y="872110"/>
                  </a:lnTo>
                  <a:lnTo>
                    <a:pt x="460798" y="876681"/>
                  </a:lnTo>
                  <a:lnTo>
                    <a:pt x="415883" y="876681"/>
                  </a:lnTo>
                  <a:lnTo>
                    <a:pt x="371157" y="872110"/>
                  </a:lnTo>
                  <a:lnTo>
                    <a:pt x="326999" y="862968"/>
                  </a:lnTo>
                  <a:lnTo>
                    <a:pt x="283788" y="849256"/>
                  </a:lnTo>
                  <a:lnTo>
                    <a:pt x="241902" y="830973"/>
                  </a:lnTo>
                  <a:lnTo>
                    <a:pt x="201720" y="808118"/>
                  </a:lnTo>
                  <a:lnTo>
                    <a:pt x="163621" y="780693"/>
                  </a:lnTo>
                  <a:lnTo>
                    <a:pt x="127983" y="748698"/>
                  </a:lnTo>
                  <a:lnTo>
                    <a:pt x="95987" y="713060"/>
                  </a:lnTo>
                  <a:lnTo>
                    <a:pt x="68562" y="674960"/>
                  </a:lnTo>
                  <a:lnTo>
                    <a:pt x="45708" y="634778"/>
                  </a:lnTo>
                  <a:lnTo>
                    <a:pt x="27424" y="592893"/>
                  </a:lnTo>
                  <a:lnTo>
                    <a:pt x="13712" y="549681"/>
                  </a:lnTo>
                  <a:lnTo>
                    <a:pt x="4570" y="505524"/>
                  </a:lnTo>
                  <a:lnTo>
                    <a:pt x="0" y="460798"/>
                  </a:lnTo>
                  <a:lnTo>
                    <a:pt x="0" y="415883"/>
                  </a:lnTo>
                  <a:lnTo>
                    <a:pt x="4570" y="371157"/>
                  </a:lnTo>
                  <a:lnTo>
                    <a:pt x="13712" y="326999"/>
                  </a:lnTo>
                  <a:lnTo>
                    <a:pt x="27424" y="283788"/>
                  </a:lnTo>
                  <a:lnTo>
                    <a:pt x="45708" y="241902"/>
                  </a:lnTo>
                  <a:lnTo>
                    <a:pt x="68562" y="201720"/>
                  </a:lnTo>
                  <a:lnTo>
                    <a:pt x="95987" y="163621"/>
                  </a:lnTo>
                  <a:lnTo>
                    <a:pt x="127983" y="127983"/>
                  </a:lnTo>
                  <a:lnTo>
                    <a:pt x="163621" y="95987"/>
                  </a:lnTo>
                  <a:lnTo>
                    <a:pt x="201720" y="68562"/>
                  </a:lnTo>
                  <a:lnTo>
                    <a:pt x="241902" y="45708"/>
                  </a:lnTo>
                  <a:lnTo>
                    <a:pt x="283788" y="27424"/>
                  </a:lnTo>
                  <a:lnTo>
                    <a:pt x="326999" y="13712"/>
                  </a:lnTo>
                  <a:lnTo>
                    <a:pt x="371157" y="4570"/>
                  </a:lnTo>
                  <a:lnTo>
                    <a:pt x="415883" y="0"/>
                  </a:lnTo>
                  <a:lnTo>
                    <a:pt x="460798" y="0"/>
                  </a:lnTo>
                  <a:lnTo>
                    <a:pt x="505524" y="4570"/>
                  </a:lnTo>
                  <a:lnTo>
                    <a:pt x="549681" y="13712"/>
                  </a:lnTo>
                  <a:lnTo>
                    <a:pt x="592893" y="27424"/>
                  </a:lnTo>
                  <a:lnTo>
                    <a:pt x="634778" y="45708"/>
                  </a:lnTo>
                  <a:lnTo>
                    <a:pt x="674960" y="68562"/>
                  </a:lnTo>
                  <a:lnTo>
                    <a:pt x="713060" y="95987"/>
                  </a:lnTo>
                  <a:lnTo>
                    <a:pt x="748698" y="127983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33">
              <a:extLst>
                <a:ext uri="{FF2B5EF4-FFF2-40B4-BE49-F238E27FC236}">
                  <a16:creationId xmlns:a16="http://schemas.microsoft.com/office/drawing/2014/main" id="{1509BA47-AE48-9059-293B-C495EF3D960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0776" y="2461558"/>
              <a:ext cx="860651" cy="860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5124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8B9DF-F276-62BB-B77D-BDFAFCFAC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">
            <a:extLst>
              <a:ext uri="{FF2B5EF4-FFF2-40B4-BE49-F238E27FC236}">
                <a16:creationId xmlns:a16="http://schemas.microsoft.com/office/drawing/2014/main" id="{28E90439-79C5-818A-24BF-3D504DC3C9A4}"/>
              </a:ext>
            </a:extLst>
          </p:cNvPr>
          <p:cNvSpPr/>
          <p:nvPr/>
        </p:nvSpPr>
        <p:spPr>
          <a:xfrm>
            <a:off x="542644" y="1959743"/>
            <a:ext cx="4132091" cy="4403627"/>
          </a:xfrm>
          <a:custGeom>
            <a:avLst/>
            <a:gdLst/>
            <a:ahLst/>
            <a:cxnLst/>
            <a:rect l="l" t="t" r="r" b="b"/>
            <a:pathLst>
              <a:path w="3200400" h="3566160">
                <a:moveTo>
                  <a:pt x="3090658" y="0"/>
                </a:moveTo>
                <a:lnTo>
                  <a:pt x="109741" y="0"/>
                </a:lnTo>
                <a:lnTo>
                  <a:pt x="67025" y="8623"/>
                </a:lnTo>
                <a:lnTo>
                  <a:pt x="32142" y="32142"/>
                </a:lnTo>
                <a:lnTo>
                  <a:pt x="8624" y="67025"/>
                </a:lnTo>
                <a:lnTo>
                  <a:pt x="0" y="109741"/>
                </a:lnTo>
                <a:lnTo>
                  <a:pt x="0" y="3456418"/>
                </a:lnTo>
                <a:lnTo>
                  <a:pt x="8624" y="3499134"/>
                </a:lnTo>
                <a:lnTo>
                  <a:pt x="32142" y="3534017"/>
                </a:lnTo>
                <a:lnTo>
                  <a:pt x="67025" y="3557535"/>
                </a:lnTo>
                <a:lnTo>
                  <a:pt x="109741" y="3566159"/>
                </a:lnTo>
                <a:lnTo>
                  <a:pt x="3090658" y="3566159"/>
                </a:lnTo>
                <a:lnTo>
                  <a:pt x="3133374" y="3557535"/>
                </a:lnTo>
                <a:lnTo>
                  <a:pt x="3168257" y="3534017"/>
                </a:lnTo>
                <a:lnTo>
                  <a:pt x="3191776" y="3499134"/>
                </a:lnTo>
                <a:lnTo>
                  <a:pt x="3200400" y="3456418"/>
                </a:lnTo>
                <a:lnTo>
                  <a:pt x="3200400" y="109741"/>
                </a:lnTo>
                <a:lnTo>
                  <a:pt x="3191776" y="67025"/>
                </a:lnTo>
                <a:lnTo>
                  <a:pt x="3168257" y="32142"/>
                </a:lnTo>
                <a:lnTo>
                  <a:pt x="3133374" y="8623"/>
                </a:lnTo>
                <a:lnTo>
                  <a:pt x="3090658" y="0"/>
                </a:lnTo>
                <a:close/>
              </a:path>
            </a:pathLst>
          </a:custGeom>
          <a:solidFill>
            <a:srgbClr val="3E5BA7"/>
          </a:solidFill>
          <a:ln>
            <a:solidFill>
              <a:srgbClr val="3E5B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E12EEF-0808-8C81-C267-3ABF702E8F7C}"/>
              </a:ext>
            </a:extLst>
          </p:cNvPr>
          <p:cNvSpPr/>
          <p:nvPr/>
        </p:nvSpPr>
        <p:spPr>
          <a:xfrm>
            <a:off x="0" y="0"/>
            <a:ext cx="12192000" cy="1631852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326A0F-A317-0BA0-FCF1-748B51C8F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76A6B442-25C1-3F99-5328-3D19DA901A32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B8337D0-231B-864D-8220-91EF74D2C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343066"/>
            <a:ext cx="11924570" cy="880823"/>
          </a:xfrm>
        </p:spPr>
        <p:txBody>
          <a:bodyPr wrap="none" lIns="0" tIns="0" rIns="0" bIns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1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Inventory:</a:t>
            </a:r>
            <a:r>
              <a:rPr lang="en-US" b="1" spc="-5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spc="-5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-4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Can't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4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Can’t</a:t>
            </a:r>
            <a:r>
              <a:rPr lang="en-US" b="1" spc="-4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2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endParaRPr lang="en-US" b="1" dirty="0">
              <a:solidFill>
                <a:srgbClr val="CD9D69"/>
              </a:solidFill>
            </a:endParaRPr>
          </a:p>
        </p:txBody>
      </p:sp>
      <p:pic>
        <p:nvPicPr>
          <p:cNvPr id="10" name="object 8">
            <a:extLst>
              <a:ext uri="{FF2B5EF4-FFF2-40B4-BE49-F238E27FC236}">
                <a16:creationId xmlns:a16="http://schemas.microsoft.com/office/drawing/2014/main" id="{A850292F-A01C-AACD-153F-45D7C51AAF1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54722" y="2506351"/>
            <a:ext cx="2471904" cy="2471904"/>
          </a:xfrm>
          <a:prstGeom prst="rect">
            <a:avLst/>
          </a:prstGeom>
        </p:spPr>
      </p:pic>
      <p:sp>
        <p:nvSpPr>
          <p:cNvPr id="11" name="object 9">
            <a:extLst>
              <a:ext uri="{FF2B5EF4-FFF2-40B4-BE49-F238E27FC236}">
                <a16:creationId xmlns:a16="http://schemas.microsoft.com/office/drawing/2014/main" id="{22FB3093-9A4D-F55A-74F0-711689F78F08}"/>
              </a:ext>
            </a:extLst>
          </p:cNvPr>
          <p:cNvSpPr txBox="1"/>
          <p:nvPr/>
        </p:nvSpPr>
        <p:spPr>
          <a:xfrm>
            <a:off x="542644" y="5250884"/>
            <a:ext cx="4132090" cy="3904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marR="5080" indent="-215265" algn="ctr">
              <a:lnSpc>
                <a:spcPct val="1065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Request Intake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3" name="object 11">
            <a:extLst>
              <a:ext uri="{FF2B5EF4-FFF2-40B4-BE49-F238E27FC236}">
                <a16:creationId xmlns:a16="http://schemas.microsoft.com/office/drawing/2014/main" id="{276DCC58-0A16-A3EE-975F-DE3818232FD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4321" y="1855150"/>
            <a:ext cx="6772038" cy="1046140"/>
          </a:xfrm>
          <a:prstGeom prst="rect">
            <a:avLst/>
          </a:prstGeom>
        </p:spPr>
      </p:pic>
      <p:sp>
        <p:nvSpPr>
          <p:cNvPr id="14" name="object 12">
            <a:extLst>
              <a:ext uri="{FF2B5EF4-FFF2-40B4-BE49-F238E27FC236}">
                <a16:creationId xmlns:a16="http://schemas.microsoft.com/office/drawing/2014/main" id="{5C3800B6-49D5-3021-F68A-E4A808383B27}"/>
              </a:ext>
            </a:extLst>
          </p:cNvPr>
          <p:cNvSpPr/>
          <p:nvPr/>
        </p:nvSpPr>
        <p:spPr>
          <a:xfrm>
            <a:off x="5028914" y="1959743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4919469" y="0"/>
                </a:moveTo>
                <a:lnTo>
                  <a:pt x="109730" y="0"/>
                </a:lnTo>
                <a:lnTo>
                  <a:pt x="67018" y="8623"/>
                </a:lnTo>
                <a:lnTo>
                  <a:pt x="32139" y="32139"/>
                </a:lnTo>
                <a:lnTo>
                  <a:pt x="8623" y="67018"/>
                </a:lnTo>
                <a:lnTo>
                  <a:pt x="0" y="109730"/>
                </a:lnTo>
                <a:lnTo>
                  <a:pt x="0" y="484629"/>
                </a:lnTo>
                <a:lnTo>
                  <a:pt x="8623" y="527341"/>
                </a:lnTo>
                <a:lnTo>
                  <a:pt x="32139" y="562220"/>
                </a:lnTo>
                <a:lnTo>
                  <a:pt x="67018" y="585736"/>
                </a:lnTo>
                <a:lnTo>
                  <a:pt x="109730" y="594360"/>
                </a:lnTo>
                <a:lnTo>
                  <a:pt x="4919469" y="594360"/>
                </a:lnTo>
                <a:lnTo>
                  <a:pt x="4962181" y="585736"/>
                </a:lnTo>
                <a:lnTo>
                  <a:pt x="4997060" y="562220"/>
                </a:lnTo>
                <a:lnTo>
                  <a:pt x="5020576" y="527341"/>
                </a:lnTo>
                <a:lnTo>
                  <a:pt x="5029200" y="484629"/>
                </a:lnTo>
                <a:lnTo>
                  <a:pt x="5029200" y="109730"/>
                </a:lnTo>
                <a:lnTo>
                  <a:pt x="5020576" y="67018"/>
                </a:lnTo>
                <a:lnTo>
                  <a:pt x="4997060" y="32139"/>
                </a:lnTo>
                <a:lnTo>
                  <a:pt x="4962181" y="8623"/>
                </a:lnTo>
                <a:lnTo>
                  <a:pt x="4919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5BAF3677-A349-8AF4-7F54-72620AE997EB}"/>
              </a:ext>
            </a:extLst>
          </p:cNvPr>
          <p:cNvSpPr/>
          <p:nvPr/>
        </p:nvSpPr>
        <p:spPr>
          <a:xfrm>
            <a:off x="5028914" y="1959743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109730" y="0"/>
                </a:moveTo>
                <a:lnTo>
                  <a:pt x="4919469" y="0"/>
                </a:lnTo>
                <a:lnTo>
                  <a:pt x="4962181" y="8623"/>
                </a:lnTo>
                <a:lnTo>
                  <a:pt x="4997060" y="32139"/>
                </a:lnTo>
                <a:lnTo>
                  <a:pt x="5020576" y="67018"/>
                </a:lnTo>
                <a:lnTo>
                  <a:pt x="5029200" y="109730"/>
                </a:lnTo>
                <a:lnTo>
                  <a:pt x="5029200" y="484629"/>
                </a:lnTo>
                <a:lnTo>
                  <a:pt x="5020576" y="527341"/>
                </a:lnTo>
                <a:lnTo>
                  <a:pt x="4997060" y="562220"/>
                </a:lnTo>
                <a:lnTo>
                  <a:pt x="4962181" y="585736"/>
                </a:lnTo>
                <a:lnTo>
                  <a:pt x="4919469" y="594360"/>
                </a:lnTo>
                <a:lnTo>
                  <a:pt x="109730" y="594360"/>
                </a:lnTo>
                <a:lnTo>
                  <a:pt x="67018" y="585736"/>
                </a:lnTo>
                <a:lnTo>
                  <a:pt x="32139" y="562220"/>
                </a:lnTo>
                <a:lnTo>
                  <a:pt x="8623" y="527341"/>
                </a:lnTo>
                <a:lnTo>
                  <a:pt x="0" y="484629"/>
                </a:lnTo>
                <a:lnTo>
                  <a:pt x="0" y="109730"/>
                </a:lnTo>
                <a:lnTo>
                  <a:pt x="8623" y="67018"/>
                </a:lnTo>
                <a:lnTo>
                  <a:pt x="32139" y="32139"/>
                </a:lnTo>
                <a:lnTo>
                  <a:pt x="67018" y="8623"/>
                </a:lnTo>
                <a:lnTo>
                  <a:pt x="109730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6645C30B-3ADD-6E0C-18B4-BE968C8D7ED7}"/>
              </a:ext>
            </a:extLst>
          </p:cNvPr>
          <p:cNvSpPr txBox="1"/>
          <p:nvPr/>
        </p:nvSpPr>
        <p:spPr>
          <a:xfrm>
            <a:off x="5148774" y="2144627"/>
            <a:ext cx="63734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950" algn="l"/>
              </a:tabLst>
            </a:pPr>
            <a:r>
              <a:rPr sz="2000" b="1" spc="-25" dirty="0">
                <a:solidFill>
                  <a:srgbClr val="0B8FA8"/>
                </a:solidFill>
                <a:latin typeface="+mj-lt"/>
                <a:cs typeface="Calibri"/>
              </a:rPr>
              <a:t>Q1</a:t>
            </a:r>
            <a:r>
              <a:rPr sz="2000" b="1" dirty="0">
                <a:solidFill>
                  <a:srgbClr val="0B8FA8"/>
                </a:solidFill>
                <a:latin typeface="+mj-lt"/>
                <a:cs typeface="Calibri"/>
              </a:rPr>
              <a:t>	</a:t>
            </a:r>
            <a:r>
              <a:rPr lang="en-US" sz="2000" b="1" dirty="0">
                <a:solidFill>
                  <a:srgbClr val="0B8FA8"/>
                </a:solidFill>
                <a:latin typeface="+mj-lt"/>
                <a:cs typeface="Calibri"/>
              </a:rPr>
              <a:t>  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Who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is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requesting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it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&amp;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what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problem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does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it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solve?</a:t>
            </a:r>
            <a:endParaRPr sz="2000" dirty="0">
              <a:latin typeface="+mj-lt"/>
              <a:cs typeface="Calibri"/>
            </a:endParaRPr>
          </a:p>
        </p:txBody>
      </p:sp>
      <p:pic>
        <p:nvPicPr>
          <p:cNvPr id="18" name="object 16">
            <a:extLst>
              <a:ext uri="{FF2B5EF4-FFF2-40B4-BE49-F238E27FC236}">
                <a16:creationId xmlns:a16="http://schemas.microsoft.com/office/drawing/2014/main" id="{EF628214-880D-D55B-3560-6442F34EB3D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4321" y="2764210"/>
            <a:ext cx="6772038" cy="1046139"/>
          </a:xfrm>
          <a:prstGeom prst="rect">
            <a:avLst/>
          </a:prstGeom>
        </p:spPr>
      </p:pic>
      <p:sp>
        <p:nvSpPr>
          <p:cNvPr id="19" name="object 17">
            <a:extLst>
              <a:ext uri="{FF2B5EF4-FFF2-40B4-BE49-F238E27FC236}">
                <a16:creationId xmlns:a16="http://schemas.microsoft.com/office/drawing/2014/main" id="{C0AD2075-3CFB-1DB8-FDDD-6F43EDC52774}"/>
              </a:ext>
            </a:extLst>
          </p:cNvPr>
          <p:cNvSpPr/>
          <p:nvPr/>
        </p:nvSpPr>
        <p:spPr>
          <a:xfrm>
            <a:off x="5028914" y="286880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4919469" y="0"/>
                </a:moveTo>
                <a:lnTo>
                  <a:pt x="109730" y="0"/>
                </a:lnTo>
                <a:lnTo>
                  <a:pt x="67018" y="8623"/>
                </a:lnTo>
                <a:lnTo>
                  <a:pt x="32139" y="32139"/>
                </a:lnTo>
                <a:lnTo>
                  <a:pt x="8623" y="67018"/>
                </a:lnTo>
                <a:lnTo>
                  <a:pt x="0" y="109730"/>
                </a:lnTo>
                <a:lnTo>
                  <a:pt x="0" y="484629"/>
                </a:lnTo>
                <a:lnTo>
                  <a:pt x="8623" y="527341"/>
                </a:lnTo>
                <a:lnTo>
                  <a:pt x="32139" y="562220"/>
                </a:lnTo>
                <a:lnTo>
                  <a:pt x="67018" y="585736"/>
                </a:lnTo>
                <a:lnTo>
                  <a:pt x="109730" y="594359"/>
                </a:lnTo>
                <a:lnTo>
                  <a:pt x="4919469" y="594359"/>
                </a:lnTo>
                <a:lnTo>
                  <a:pt x="4962181" y="585736"/>
                </a:lnTo>
                <a:lnTo>
                  <a:pt x="4997060" y="562220"/>
                </a:lnTo>
                <a:lnTo>
                  <a:pt x="5020576" y="527341"/>
                </a:lnTo>
                <a:lnTo>
                  <a:pt x="5029200" y="484629"/>
                </a:lnTo>
                <a:lnTo>
                  <a:pt x="5029200" y="109730"/>
                </a:lnTo>
                <a:lnTo>
                  <a:pt x="5020576" y="67018"/>
                </a:lnTo>
                <a:lnTo>
                  <a:pt x="4997060" y="32139"/>
                </a:lnTo>
                <a:lnTo>
                  <a:pt x="4962181" y="8623"/>
                </a:lnTo>
                <a:lnTo>
                  <a:pt x="4919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9E4A1890-31D2-3CBE-3B47-E34FFCA965A9}"/>
              </a:ext>
            </a:extLst>
          </p:cNvPr>
          <p:cNvSpPr/>
          <p:nvPr/>
        </p:nvSpPr>
        <p:spPr>
          <a:xfrm>
            <a:off x="5028914" y="286880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109730" y="0"/>
                </a:moveTo>
                <a:lnTo>
                  <a:pt x="4919469" y="0"/>
                </a:lnTo>
                <a:lnTo>
                  <a:pt x="4962181" y="8623"/>
                </a:lnTo>
                <a:lnTo>
                  <a:pt x="4997060" y="32139"/>
                </a:lnTo>
                <a:lnTo>
                  <a:pt x="5020576" y="67018"/>
                </a:lnTo>
                <a:lnTo>
                  <a:pt x="5029200" y="109730"/>
                </a:lnTo>
                <a:lnTo>
                  <a:pt x="5029200" y="484629"/>
                </a:lnTo>
                <a:lnTo>
                  <a:pt x="5020576" y="527341"/>
                </a:lnTo>
                <a:lnTo>
                  <a:pt x="4997060" y="562220"/>
                </a:lnTo>
                <a:lnTo>
                  <a:pt x="4962181" y="585736"/>
                </a:lnTo>
                <a:lnTo>
                  <a:pt x="4919469" y="594360"/>
                </a:lnTo>
                <a:lnTo>
                  <a:pt x="109730" y="594360"/>
                </a:lnTo>
                <a:lnTo>
                  <a:pt x="67018" y="585736"/>
                </a:lnTo>
                <a:lnTo>
                  <a:pt x="32139" y="562220"/>
                </a:lnTo>
                <a:lnTo>
                  <a:pt x="8623" y="527341"/>
                </a:lnTo>
                <a:lnTo>
                  <a:pt x="0" y="484629"/>
                </a:lnTo>
                <a:lnTo>
                  <a:pt x="0" y="109730"/>
                </a:lnTo>
                <a:lnTo>
                  <a:pt x="8623" y="67018"/>
                </a:lnTo>
                <a:lnTo>
                  <a:pt x="32139" y="32139"/>
                </a:lnTo>
                <a:lnTo>
                  <a:pt x="67018" y="8623"/>
                </a:lnTo>
                <a:lnTo>
                  <a:pt x="109730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0">
            <a:extLst>
              <a:ext uri="{FF2B5EF4-FFF2-40B4-BE49-F238E27FC236}">
                <a16:creationId xmlns:a16="http://schemas.microsoft.com/office/drawing/2014/main" id="{187F4792-4D2C-577D-22E0-643E751167E1}"/>
              </a:ext>
            </a:extLst>
          </p:cNvPr>
          <p:cNvSpPr txBox="1"/>
          <p:nvPr/>
        </p:nvSpPr>
        <p:spPr>
          <a:xfrm>
            <a:off x="5148774" y="3067795"/>
            <a:ext cx="615225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lang="en-US" sz="2000" b="1" spc="-25" dirty="0">
                <a:solidFill>
                  <a:srgbClr val="0B8FA8"/>
                </a:solidFill>
                <a:cs typeface="Calibri"/>
              </a:rPr>
              <a:t>Q2</a:t>
            </a:r>
            <a:r>
              <a:rPr lang="en-US" sz="2000" b="1" spc="-25" dirty="0">
                <a:cs typeface="Calibri"/>
              </a:rPr>
              <a:t>  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What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data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will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be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used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—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and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can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it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be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retained?</a:t>
            </a:r>
            <a:endParaRPr sz="2000" dirty="0">
              <a:latin typeface="+mj-lt"/>
              <a:cs typeface="Calibri"/>
            </a:endParaRPr>
          </a:p>
        </p:txBody>
      </p:sp>
      <p:pic>
        <p:nvPicPr>
          <p:cNvPr id="45" name="object 22">
            <a:extLst>
              <a:ext uri="{FF2B5EF4-FFF2-40B4-BE49-F238E27FC236}">
                <a16:creationId xmlns:a16="http://schemas.microsoft.com/office/drawing/2014/main" id="{9EBADFCC-11D2-E3B1-05E7-D6E0B76FA15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4321" y="3673270"/>
            <a:ext cx="6772038" cy="1046139"/>
          </a:xfrm>
          <a:prstGeom prst="rect">
            <a:avLst/>
          </a:prstGeom>
        </p:spPr>
      </p:pic>
      <p:sp>
        <p:nvSpPr>
          <p:cNvPr id="51" name="object 23">
            <a:extLst>
              <a:ext uri="{FF2B5EF4-FFF2-40B4-BE49-F238E27FC236}">
                <a16:creationId xmlns:a16="http://schemas.microsoft.com/office/drawing/2014/main" id="{4F72873D-482B-4DB6-23EE-09FC3B0DC13C}"/>
              </a:ext>
            </a:extLst>
          </p:cNvPr>
          <p:cNvSpPr/>
          <p:nvPr/>
        </p:nvSpPr>
        <p:spPr>
          <a:xfrm>
            <a:off x="5028914" y="377786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4919469" y="0"/>
                </a:moveTo>
                <a:lnTo>
                  <a:pt x="109730" y="0"/>
                </a:lnTo>
                <a:lnTo>
                  <a:pt x="67018" y="8623"/>
                </a:lnTo>
                <a:lnTo>
                  <a:pt x="32139" y="32139"/>
                </a:lnTo>
                <a:lnTo>
                  <a:pt x="8623" y="67018"/>
                </a:lnTo>
                <a:lnTo>
                  <a:pt x="0" y="109730"/>
                </a:lnTo>
                <a:lnTo>
                  <a:pt x="0" y="484629"/>
                </a:lnTo>
                <a:lnTo>
                  <a:pt x="8623" y="527341"/>
                </a:lnTo>
                <a:lnTo>
                  <a:pt x="32139" y="562220"/>
                </a:lnTo>
                <a:lnTo>
                  <a:pt x="67018" y="585736"/>
                </a:lnTo>
                <a:lnTo>
                  <a:pt x="109730" y="594359"/>
                </a:lnTo>
                <a:lnTo>
                  <a:pt x="4919469" y="594359"/>
                </a:lnTo>
                <a:lnTo>
                  <a:pt x="4962181" y="585736"/>
                </a:lnTo>
                <a:lnTo>
                  <a:pt x="4997060" y="562220"/>
                </a:lnTo>
                <a:lnTo>
                  <a:pt x="5020576" y="527341"/>
                </a:lnTo>
                <a:lnTo>
                  <a:pt x="5029200" y="484629"/>
                </a:lnTo>
                <a:lnTo>
                  <a:pt x="5029200" y="109730"/>
                </a:lnTo>
                <a:lnTo>
                  <a:pt x="5020576" y="67018"/>
                </a:lnTo>
                <a:lnTo>
                  <a:pt x="4997060" y="32139"/>
                </a:lnTo>
                <a:lnTo>
                  <a:pt x="4962181" y="8623"/>
                </a:lnTo>
                <a:lnTo>
                  <a:pt x="4919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24">
            <a:extLst>
              <a:ext uri="{FF2B5EF4-FFF2-40B4-BE49-F238E27FC236}">
                <a16:creationId xmlns:a16="http://schemas.microsoft.com/office/drawing/2014/main" id="{9EB919E3-211F-FB51-BD2E-D7E24DABD6D7}"/>
              </a:ext>
            </a:extLst>
          </p:cNvPr>
          <p:cNvSpPr/>
          <p:nvPr/>
        </p:nvSpPr>
        <p:spPr>
          <a:xfrm>
            <a:off x="5028914" y="377786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109730" y="0"/>
                </a:moveTo>
                <a:lnTo>
                  <a:pt x="4919469" y="0"/>
                </a:lnTo>
                <a:lnTo>
                  <a:pt x="4962181" y="8623"/>
                </a:lnTo>
                <a:lnTo>
                  <a:pt x="4997060" y="32139"/>
                </a:lnTo>
                <a:lnTo>
                  <a:pt x="5020576" y="67018"/>
                </a:lnTo>
                <a:lnTo>
                  <a:pt x="5029200" y="109730"/>
                </a:lnTo>
                <a:lnTo>
                  <a:pt x="5029200" y="484629"/>
                </a:lnTo>
                <a:lnTo>
                  <a:pt x="5020576" y="527341"/>
                </a:lnTo>
                <a:lnTo>
                  <a:pt x="4997060" y="562220"/>
                </a:lnTo>
                <a:lnTo>
                  <a:pt x="4962181" y="585736"/>
                </a:lnTo>
                <a:lnTo>
                  <a:pt x="4919469" y="594360"/>
                </a:lnTo>
                <a:lnTo>
                  <a:pt x="109730" y="594360"/>
                </a:lnTo>
                <a:lnTo>
                  <a:pt x="67018" y="585736"/>
                </a:lnTo>
                <a:lnTo>
                  <a:pt x="32139" y="562220"/>
                </a:lnTo>
                <a:lnTo>
                  <a:pt x="8623" y="527341"/>
                </a:lnTo>
                <a:lnTo>
                  <a:pt x="0" y="484629"/>
                </a:lnTo>
                <a:lnTo>
                  <a:pt x="0" y="109730"/>
                </a:lnTo>
                <a:lnTo>
                  <a:pt x="8623" y="67018"/>
                </a:lnTo>
                <a:lnTo>
                  <a:pt x="32139" y="32139"/>
                </a:lnTo>
                <a:lnTo>
                  <a:pt x="67018" y="8623"/>
                </a:lnTo>
                <a:lnTo>
                  <a:pt x="109730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25">
            <a:extLst>
              <a:ext uri="{FF2B5EF4-FFF2-40B4-BE49-F238E27FC236}">
                <a16:creationId xmlns:a16="http://schemas.microsoft.com/office/drawing/2014/main" id="{860188E4-A6AA-5972-B243-983B6CFA53EA}"/>
              </a:ext>
            </a:extLst>
          </p:cNvPr>
          <p:cNvSpPr txBox="1"/>
          <p:nvPr/>
        </p:nvSpPr>
        <p:spPr>
          <a:xfrm>
            <a:off x="5148775" y="3962746"/>
            <a:ext cx="60835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950" algn="l"/>
              </a:tabLst>
            </a:pPr>
            <a:r>
              <a:rPr sz="2000" b="1" spc="-25" dirty="0">
                <a:solidFill>
                  <a:srgbClr val="0B8FA8"/>
                </a:solidFill>
                <a:latin typeface="+mj-lt"/>
                <a:cs typeface="Calibri"/>
              </a:rPr>
              <a:t>Q3</a:t>
            </a:r>
            <a:r>
              <a:rPr sz="2000" b="1" dirty="0">
                <a:solidFill>
                  <a:srgbClr val="0B8FA8"/>
                </a:solidFill>
                <a:latin typeface="+mj-lt"/>
                <a:cs typeface="Calibri"/>
              </a:rPr>
              <a:t>	</a:t>
            </a:r>
            <a:r>
              <a:rPr lang="en-US" sz="2000" b="1" dirty="0">
                <a:solidFill>
                  <a:srgbClr val="0B8FA8"/>
                </a:solidFill>
                <a:latin typeface="+mj-lt"/>
                <a:cs typeface="Calibri"/>
              </a:rPr>
              <a:t>  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Is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a</a:t>
            </a:r>
            <a:r>
              <a:rPr sz="2000" spc="-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third-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party</a:t>
            </a:r>
            <a:r>
              <a:rPr sz="2000" spc="-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model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or</a:t>
            </a:r>
            <a:r>
              <a:rPr sz="2000" spc="-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vendor</a:t>
            </a:r>
            <a:r>
              <a:rPr sz="2000" spc="-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involved?</a:t>
            </a:r>
            <a:endParaRPr sz="2000" dirty="0">
              <a:latin typeface="+mj-lt"/>
              <a:cs typeface="Calibri"/>
            </a:endParaRPr>
          </a:p>
        </p:txBody>
      </p:sp>
      <p:pic>
        <p:nvPicPr>
          <p:cNvPr id="61" name="object 27">
            <a:extLst>
              <a:ext uri="{FF2B5EF4-FFF2-40B4-BE49-F238E27FC236}">
                <a16:creationId xmlns:a16="http://schemas.microsoft.com/office/drawing/2014/main" id="{D232BC9D-E12F-4E3E-4606-8B00E80DBAE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4321" y="4582330"/>
            <a:ext cx="6772038" cy="1046140"/>
          </a:xfrm>
          <a:prstGeom prst="rect">
            <a:avLst/>
          </a:prstGeom>
        </p:spPr>
      </p:pic>
      <p:sp>
        <p:nvSpPr>
          <p:cNvPr id="62" name="object 28">
            <a:extLst>
              <a:ext uri="{FF2B5EF4-FFF2-40B4-BE49-F238E27FC236}">
                <a16:creationId xmlns:a16="http://schemas.microsoft.com/office/drawing/2014/main" id="{AA1207A0-8BF0-A42F-D19C-D14FFD81550D}"/>
              </a:ext>
            </a:extLst>
          </p:cNvPr>
          <p:cNvSpPr/>
          <p:nvPr/>
        </p:nvSpPr>
        <p:spPr>
          <a:xfrm>
            <a:off x="5028914" y="468692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4919469" y="0"/>
                </a:moveTo>
                <a:lnTo>
                  <a:pt x="109730" y="0"/>
                </a:lnTo>
                <a:lnTo>
                  <a:pt x="67018" y="8623"/>
                </a:lnTo>
                <a:lnTo>
                  <a:pt x="32139" y="32139"/>
                </a:lnTo>
                <a:lnTo>
                  <a:pt x="8623" y="67018"/>
                </a:lnTo>
                <a:lnTo>
                  <a:pt x="0" y="109730"/>
                </a:lnTo>
                <a:lnTo>
                  <a:pt x="0" y="484629"/>
                </a:lnTo>
                <a:lnTo>
                  <a:pt x="8623" y="527341"/>
                </a:lnTo>
                <a:lnTo>
                  <a:pt x="32139" y="562220"/>
                </a:lnTo>
                <a:lnTo>
                  <a:pt x="67018" y="585736"/>
                </a:lnTo>
                <a:lnTo>
                  <a:pt x="109730" y="594359"/>
                </a:lnTo>
                <a:lnTo>
                  <a:pt x="4919469" y="594359"/>
                </a:lnTo>
                <a:lnTo>
                  <a:pt x="4962181" y="585736"/>
                </a:lnTo>
                <a:lnTo>
                  <a:pt x="4997060" y="562220"/>
                </a:lnTo>
                <a:lnTo>
                  <a:pt x="5020576" y="527341"/>
                </a:lnTo>
                <a:lnTo>
                  <a:pt x="5029200" y="484629"/>
                </a:lnTo>
                <a:lnTo>
                  <a:pt x="5029200" y="109730"/>
                </a:lnTo>
                <a:lnTo>
                  <a:pt x="5020576" y="67018"/>
                </a:lnTo>
                <a:lnTo>
                  <a:pt x="4997060" y="32139"/>
                </a:lnTo>
                <a:lnTo>
                  <a:pt x="4962181" y="8623"/>
                </a:lnTo>
                <a:lnTo>
                  <a:pt x="4919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>
            <a:extLst>
              <a:ext uri="{FF2B5EF4-FFF2-40B4-BE49-F238E27FC236}">
                <a16:creationId xmlns:a16="http://schemas.microsoft.com/office/drawing/2014/main" id="{04627E42-8904-A543-A608-4163DC9C76F7}"/>
              </a:ext>
            </a:extLst>
          </p:cNvPr>
          <p:cNvSpPr/>
          <p:nvPr/>
        </p:nvSpPr>
        <p:spPr>
          <a:xfrm>
            <a:off x="5028914" y="468692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109730" y="0"/>
                </a:moveTo>
                <a:lnTo>
                  <a:pt x="4919469" y="0"/>
                </a:lnTo>
                <a:lnTo>
                  <a:pt x="4962181" y="8623"/>
                </a:lnTo>
                <a:lnTo>
                  <a:pt x="4997060" y="32139"/>
                </a:lnTo>
                <a:lnTo>
                  <a:pt x="5020576" y="67018"/>
                </a:lnTo>
                <a:lnTo>
                  <a:pt x="5029200" y="109730"/>
                </a:lnTo>
                <a:lnTo>
                  <a:pt x="5029200" y="484629"/>
                </a:lnTo>
                <a:lnTo>
                  <a:pt x="5020576" y="527341"/>
                </a:lnTo>
                <a:lnTo>
                  <a:pt x="4997060" y="562220"/>
                </a:lnTo>
                <a:lnTo>
                  <a:pt x="4962181" y="585736"/>
                </a:lnTo>
                <a:lnTo>
                  <a:pt x="4919469" y="594360"/>
                </a:lnTo>
                <a:lnTo>
                  <a:pt x="109730" y="594360"/>
                </a:lnTo>
                <a:lnTo>
                  <a:pt x="67018" y="585736"/>
                </a:lnTo>
                <a:lnTo>
                  <a:pt x="32139" y="562220"/>
                </a:lnTo>
                <a:lnTo>
                  <a:pt x="8623" y="527341"/>
                </a:lnTo>
                <a:lnTo>
                  <a:pt x="0" y="484629"/>
                </a:lnTo>
                <a:lnTo>
                  <a:pt x="0" y="109730"/>
                </a:lnTo>
                <a:lnTo>
                  <a:pt x="8623" y="67018"/>
                </a:lnTo>
                <a:lnTo>
                  <a:pt x="32139" y="32139"/>
                </a:lnTo>
                <a:lnTo>
                  <a:pt x="67018" y="8623"/>
                </a:lnTo>
                <a:lnTo>
                  <a:pt x="109730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0">
            <a:extLst>
              <a:ext uri="{FF2B5EF4-FFF2-40B4-BE49-F238E27FC236}">
                <a16:creationId xmlns:a16="http://schemas.microsoft.com/office/drawing/2014/main" id="{053327C4-A318-D0E1-7AA6-345E6F47DB71}"/>
              </a:ext>
            </a:extLst>
          </p:cNvPr>
          <p:cNvSpPr txBox="1"/>
          <p:nvPr/>
        </p:nvSpPr>
        <p:spPr>
          <a:xfrm>
            <a:off x="5148775" y="4871807"/>
            <a:ext cx="60835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950" algn="l"/>
              </a:tabLst>
            </a:pPr>
            <a:r>
              <a:rPr sz="2000" b="1" spc="-25" dirty="0">
                <a:solidFill>
                  <a:srgbClr val="0B8FA8"/>
                </a:solidFill>
                <a:latin typeface="+mj-lt"/>
                <a:cs typeface="Calibri"/>
              </a:rPr>
              <a:t>Q4</a:t>
            </a:r>
            <a:r>
              <a:rPr sz="2000" b="1" dirty="0">
                <a:solidFill>
                  <a:srgbClr val="0B8FA8"/>
                </a:solidFill>
                <a:latin typeface="+mj-lt"/>
                <a:cs typeface="Calibri"/>
              </a:rPr>
              <a:t>	</a:t>
            </a:r>
            <a:r>
              <a:rPr lang="en-US" sz="2000" b="1" dirty="0">
                <a:solidFill>
                  <a:srgbClr val="0B8FA8"/>
                </a:solidFill>
                <a:latin typeface="+mj-lt"/>
                <a:cs typeface="Calibri"/>
              </a:rPr>
              <a:t>  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Will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it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affect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customers,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employees,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or</a:t>
            </a:r>
            <a:r>
              <a:rPr sz="2000" spc="-2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decisions?</a:t>
            </a:r>
            <a:endParaRPr sz="2000" dirty="0">
              <a:latin typeface="+mj-lt"/>
              <a:cs typeface="Calibri"/>
            </a:endParaRPr>
          </a:p>
        </p:txBody>
      </p:sp>
      <p:pic>
        <p:nvPicPr>
          <p:cNvPr id="66" name="object 32">
            <a:extLst>
              <a:ext uri="{FF2B5EF4-FFF2-40B4-BE49-F238E27FC236}">
                <a16:creationId xmlns:a16="http://schemas.microsoft.com/office/drawing/2014/main" id="{62712285-0139-694E-602D-979D524639E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4321" y="5491390"/>
            <a:ext cx="6772038" cy="1046140"/>
          </a:xfrm>
          <a:prstGeom prst="rect">
            <a:avLst/>
          </a:prstGeom>
        </p:spPr>
      </p:pic>
      <p:sp>
        <p:nvSpPr>
          <p:cNvPr id="67" name="object 33">
            <a:extLst>
              <a:ext uri="{FF2B5EF4-FFF2-40B4-BE49-F238E27FC236}">
                <a16:creationId xmlns:a16="http://schemas.microsoft.com/office/drawing/2014/main" id="{9231E700-7764-8E2F-0805-EDDEEF5554F7}"/>
              </a:ext>
            </a:extLst>
          </p:cNvPr>
          <p:cNvSpPr/>
          <p:nvPr/>
        </p:nvSpPr>
        <p:spPr>
          <a:xfrm>
            <a:off x="5028914" y="559598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4919469" y="0"/>
                </a:moveTo>
                <a:lnTo>
                  <a:pt x="109730" y="0"/>
                </a:lnTo>
                <a:lnTo>
                  <a:pt x="67018" y="8623"/>
                </a:lnTo>
                <a:lnTo>
                  <a:pt x="32139" y="32139"/>
                </a:lnTo>
                <a:lnTo>
                  <a:pt x="8623" y="67018"/>
                </a:lnTo>
                <a:lnTo>
                  <a:pt x="0" y="109730"/>
                </a:lnTo>
                <a:lnTo>
                  <a:pt x="0" y="484629"/>
                </a:lnTo>
                <a:lnTo>
                  <a:pt x="8623" y="527341"/>
                </a:lnTo>
                <a:lnTo>
                  <a:pt x="32139" y="562220"/>
                </a:lnTo>
                <a:lnTo>
                  <a:pt x="67018" y="585736"/>
                </a:lnTo>
                <a:lnTo>
                  <a:pt x="109730" y="594359"/>
                </a:lnTo>
                <a:lnTo>
                  <a:pt x="4919469" y="594359"/>
                </a:lnTo>
                <a:lnTo>
                  <a:pt x="4962181" y="585736"/>
                </a:lnTo>
                <a:lnTo>
                  <a:pt x="4997060" y="562220"/>
                </a:lnTo>
                <a:lnTo>
                  <a:pt x="5020576" y="527341"/>
                </a:lnTo>
                <a:lnTo>
                  <a:pt x="5029200" y="484629"/>
                </a:lnTo>
                <a:lnTo>
                  <a:pt x="5029200" y="109730"/>
                </a:lnTo>
                <a:lnTo>
                  <a:pt x="5020576" y="67018"/>
                </a:lnTo>
                <a:lnTo>
                  <a:pt x="4997060" y="32139"/>
                </a:lnTo>
                <a:lnTo>
                  <a:pt x="4962181" y="8623"/>
                </a:lnTo>
                <a:lnTo>
                  <a:pt x="4919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4">
            <a:extLst>
              <a:ext uri="{FF2B5EF4-FFF2-40B4-BE49-F238E27FC236}">
                <a16:creationId xmlns:a16="http://schemas.microsoft.com/office/drawing/2014/main" id="{28AE8D0B-B7D2-3B70-9124-FE62FADCAE6F}"/>
              </a:ext>
            </a:extLst>
          </p:cNvPr>
          <p:cNvSpPr/>
          <p:nvPr/>
        </p:nvSpPr>
        <p:spPr>
          <a:xfrm>
            <a:off x="5028914" y="5595982"/>
            <a:ext cx="6493286" cy="767388"/>
          </a:xfrm>
          <a:custGeom>
            <a:avLst/>
            <a:gdLst/>
            <a:ahLst/>
            <a:cxnLst/>
            <a:rect l="l" t="t" r="r" b="b"/>
            <a:pathLst>
              <a:path w="5029200" h="594360">
                <a:moveTo>
                  <a:pt x="109730" y="0"/>
                </a:moveTo>
                <a:lnTo>
                  <a:pt x="4919469" y="0"/>
                </a:lnTo>
                <a:lnTo>
                  <a:pt x="4962181" y="8623"/>
                </a:lnTo>
                <a:lnTo>
                  <a:pt x="4997060" y="32139"/>
                </a:lnTo>
                <a:lnTo>
                  <a:pt x="5020576" y="67018"/>
                </a:lnTo>
                <a:lnTo>
                  <a:pt x="5029200" y="109730"/>
                </a:lnTo>
                <a:lnTo>
                  <a:pt x="5029200" y="484629"/>
                </a:lnTo>
                <a:lnTo>
                  <a:pt x="5020576" y="527341"/>
                </a:lnTo>
                <a:lnTo>
                  <a:pt x="4997060" y="562220"/>
                </a:lnTo>
                <a:lnTo>
                  <a:pt x="4962181" y="585736"/>
                </a:lnTo>
                <a:lnTo>
                  <a:pt x="4919469" y="594360"/>
                </a:lnTo>
                <a:lnTo>
                  <a:pt x="109730" y="594360"/>
                </a:lnTo>
                <a:lnTo>
                  <a:pt x="67018" y="585736"/>
                </a:lnTo>
                <a:lnTo>
                  <a:pt x="32139" y="562220"/>
                </a:lnTo>
                <a:lnTo>
                  <a:pt x="8623" y="527341"/>
                </a:lnTo>
                <a:lnTo>
                  <a:pt x="0" y="484629"/>
                </a:lnTo>
                <a:lnTo>
                  <a:pt x="0" y="109730"/>
                </a:lnTo>
                <a:lnTo>
                  <a:pt x="8623" y="67018"/>
                </a:lnTo>
                <a:lnTo>
                  <a:pt x="32139" y="32139"/>
                </a:lnTo>
                <a:lnTo>
                  <a:pt x="67018" y="8623"/>
                </a:lnTo>
                <a:lnTo>
                  <a:pt x="109730" y="0"/>
                </a:lnTo>
                <a:close/>
              </a:path>
            </a:pathLst>
          </a:custGeom>
          <a:ln w="12700">
            <a:solidFill>
              <a:srgbClr val="E2EB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35">
            <a:extLst>
              <a:ext uri="{FF2B5EF4-FFF2-40B4-BE49-F238E27FC236}">
                <a16:creationId xmlns:a16="http://schemas.microsoft.com/office/drawing/2014/main" id="{81E3033E-202C-EE0C-E668-3F255E1976B7}"/>
              </a:ext>
            </a:extLst>
          </p:cNvPr>
          <p:cNvSpPr txBox="1"/>
          <p:nvPr/>
        </p:nvSpPr>
        <p:spPr>
          <a:xfrm>
            <a:off x="5148775" y="5780869"/>
            <a:ext cx="60835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950" algn="l"/>
              </a:tabLst>
            </a:pPr>
            <a:r>
              <a:rPr sz="2000" b="1" spc="-25" dirty="0">
                <a:solidFill>
                  <a:srgbClr val="0B8FA8"/>
                </a:solidFill>
                <a:latin typeface="+mj-lt"/>
                <a:cs typeface="Calibri"/>
              </a:rPr>
              <a:t>Q5</a:t>
            </a:r>
            <a:r>
              <a:rPr sz="2000" b="1" dirty="0">
                <a:solidFill>
                  <a:srgbClr val="0B8FA8"/>
                </a:solidFill>
                <a:latin typeface="+mj-lt"/>
                <a:cs typeface="Calibri"/>
              </a:rPr>
              <a:t>	</a:t>
            </a:r>
            <a:r>
              <a:rPr lang="en-US" sz="2000" b="1" dirty="0">
                <a:solidFill>
                  <a:srgbClr val="0B8FA8"/>
                </a:solidFill>
                <a:latin typeface="+mj-lt"/>
                <a:cs typeface="Calibri"/>
              </a:rPr>
              <a:t>  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Who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reviews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outputs?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Who</a:t>
            </a:r>
            <a:r>
              <a:rPr sz="2000" spc="-15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dirty="0">
                <a:solidFill>
                  <a:srgbClr val="2C3E50"/>
                </a:solidFill>
                <a:latin typeface="+mj-lt"/>
                <a:cs typeface="Calibri"/>
              </a:rPr>
              <a:t>owns</a:t>
            </a:r>
            <a:r>
              <a:rPr sz="2000" spc="-20" dirty="0">
                <a:solidFill>
                  <a:srgbClr val="2C3E50"/>
                </a:solidFill>
                <a:latin typeface="+mj-lt"/>
                <a:cs typeface="Calibri"/>
              </a:rPr>
              <a:t> </a:t>
            </a:r>
            <a:r>
              <a:rPr sz="2000" spc="-10" dirty="0">
                <a:solidFill>
                  <a:srgbClr val="2C3E50"/>
                </a:solidFill>
                <a:latin typeface="+mj-lt"/>
                <a:cs typeface="Calibri"/>
              </a:rPr>
              <a:t>accountability?</a:t>
            </a:r>
            <a:endParaRPr sz="2000" dirty="0"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522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2855-D4C1-CD53-14B6-B5CCC12FF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5630E8-D925-DF19-01F5-2D1E256D30B0}"/>
              </a:ext>
            </a:extLst>
          </p:cNvPr>
          <p:cNvSpPr/>
          <p:nvPr/>
        </p:nvSpPr>
        <p:spPr>
          <a:xfrm>
            <a:off x="0" y="0"/>
            <a:ext cx="12192000" cy="1631852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A6CB4F-C684-1972-2C0D-F68736EE4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F0B8A819-06D3-4411-23FC-30C5B832FE0A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8548BC3-A901-B6DA-3D0B-0C81D6EB8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Risk-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</a:t>
            </a: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</a:t>
            </a: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4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Over-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</a:t>
            </a:r>
            <a:r>
              <a:rPr lang="en-US" b="1" spc="-2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b="1" spc="-15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10" dirty="0">
                <a:solidFill>
                  <a:srgbClr val="CD9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lang="en-US" b="1" dirty="0">
              <a:solidFill>
                <a:srgbClr val="CD9D69"/>
              </a:solidFill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6DF49204-615C-A2EE-83DC-ED08FE83C361}"/>
              </a:ext>
            </a:extLst>
          </p:cNvPr>
          <p:cNvSpPr/>
          <p:nvPr/>
        </p:nvSpPr>
        <p:spPr>
          <a:xfrm>
            <a:off x="880269" y="2017123"/>
            <a:ext cx="2439707" cy="4060123"/>
          </a:xfrm>
          <a:custGeom>
            <a:avLst/>
            <a:gdLst/>
            <a:ahLst/>
            <a:cxnLst/>
            <a:rect l="l" t="t" r="r" b="b"/>
            <a:pathLst>
              <a:path w="3200400" h="3566160">
                <a:moveTo>
                  <a:pt x="3090658" y="0"/>
                </a:moveTo>
                <a:lnTo>
                  <a:pt x="109741" y="0"/>
                </a:lnTo>
                <a:lnTo>
                  <a:pt x="67025" y="8623"/>
                </a:lnTo>
                <a:lnTo>
                  <a:pt x="32142" y="32142"/>
                </a:lnTo>
                <a:lnTo>
                  <a:pt x="8624" y="67025"/>
                </a:lnTo>
                <a:lnTo>
                  <a:pt x="0" y="109741"/>
                </a:lnTo>
                <a:lnTo>
                  <a:pt x="0" y="3456418"/>
                </a:lnTo>
                <a:lnTo>
                  <a:pt x="8624" y="3499134"/>
                </a:lnTo>
                <a:lnTo>
                  <a:pt x="32142" y="3534017"/>
                </a:lnTo>
                <a:lnTo>
                  <a:pt x="67025" y="3557535"/>
                </a:lnTo>
                <a:lnTo>
                  <a:pt x="109741" y="3566159"/>
                </a:lnTo>
                <a:lnTo>
                  <a:pt x="3090658" y="3566159"/>
                </a:lnTo>
                <a:lnTo>
                  <a:pt x="3133374" y="3557535"/>
                </a:lnTo>
                <a:lnTo>
                  <a:pt x="3168257" y="3534017"/>
                </a:lnTo>
                <a:lnTo>
                  <a:pt x="3191776" y="3499134"/>
                </a:lnTo>
                <a:lnTo>
                  <a:pt x="3200400" y="3456418"/>
                </a:lnTo>
                <a:lnTo>
                  <a:pt x="3200400" y="109741"/>
                </a:lnTo>
                <a:lnTo>
                  <a:pt x="3191776" y="67025"/>
                </a:lnTo>
                <a:lnTo>
                  <a:pt x="3168257" y="32142"/>
                </a:lnTo>
                <a:lnTo>
                  <a:pt x="3133374" y="8623"/>
                </a:lnTo>
                <a:lnTo>
                  <a:pt x="3090658" y="0"/>
                </a:lnTo>
                <a:close/>
              </a:path>
            </a:pathLst>
          </a:custGeom>
          <a:solidFill>
            <a:srgbClr val="3E5BA7"/>
          </a:solidFill>
          <a:ln>
            <a:solidFill>
              <a:srgbClr val="3E5BA7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endParaRPr lang="en-US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Calibri"/>
              </a:rPr>
              <a:t>LOW</a:t>
            </a:r>
            <a:r>
              <a:rPr lang="en-US" sz="2000" b="1" spc="34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lang="en-US" sz="2000" b="1" spc="45" dirty="0">
                <a:solidFill>
                  <a:srgbClr val="FFFFFF"/>
                </a:solidFill>
                <a:latin typeface="+mj-lt"/>
                <a:cs typeface="Calibri"/>
              </a:rPr>
              <a:t>RISK</a:t>
            </a: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lang="en-US" sz="2000" dirty="0">
              <a:latin typeface="+mj-lt"/>
              <a:cs typeface="Calibri"/>
            </a:endParaRPr>
          </a:p>
          <a:p>
            <a:pPr marL="350520" marR="342900" algn="ctr">
              <a:lnSpc>
                <a:spcPct val="104200"/>
              </a:lnSpc>
            </a:pP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Personal</a:t>
            </a:r>
            <a:r>
              <a:rPr lang="en-US" sz="2400" spc="-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br>
              <a:rPr lang="en-US" sz="2400" spc="-5" dirty="0">
                <a:solidFill>
                  <a:srgbClr val="FFFFFF"/>
                </a:solidFill>
                <a:latin typeface="+mj-lt"/>
                <a:cs typeface="Calibri"/>
              </a:rPr>
            </a:b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productivity </a:t>
            </a:r>
          </a:p>
          <a:p>
            <a:pPr marL="350520" marR="342900" algn="ctr">
              <a:lnSpc>
                <a:spcPct val="104200"/>
              </a:lnSpc>
            </a:pPr>
            <a:endParaRPr lang="en-US" sz="2400" dirty="0">
              <a:solidFill>
                <a:srgbClr val="FFFFFF"/>
              </a:solidFill>
              <a:latin typeface="+mj-lt"/>
              <a:cs typeface="Calibri"/>
            </a:endParaRPr>
          </a:p>
          <a:p>
            <a:pPr marL="350520" marR="342900" algn="ctr">
              <a:lnSpc>
                <a:spcPct val="104200"/>
              </a:lnSpc>
            </a:pPr>
            <a:r>
              <a:rPr lang="en-US" sz="2400" dirty="0">
                <a:solidFill>
                  <a:srgbClr val="FFFFFF"/>
                </a:solidFill>
                <a:latin typeface="+mj-lt"/>
                <a:cs typeface="Calibri"/>
              </a:rPr>
              <a:t>Public</a:t>
            </a:r>
            <a:r>
              <a:rPr lang="en-US" sz="2400" spc="-1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br>
              <a:rPr lang="en-US" sz="2400" spc="-15" dirty="0">
                <a:solidFill>
                  <a:srgbClr val="FFFFFF"/>
                </a:solidFill>
                <a:latin typeface="+mj-lt"/>
                <a:cs typeface="Calibri"/>
              </a:rPr>
            </a:br>
            <a:r>
              <a:rPr lang="en-US" sz="2400" spc="-20" dirty="0">
                <a:solidFill>
                  <a:srgbClr val="FFFFFF"/>
                </a:solidFill>
                <a:latin typeface="+mj-lt"/>
                <a:cs typeface="Calibri"/>
              </a:rPr>
              <a:t>data</a:t>
            </a:r>
            <a:endParaRPr lang="en-US" sz="2400" dirty="0">
              <a:latin typeface="+mj-lt"/>
              <a:cs typeface="Calibri"/>
            </a:endParaRPr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id="{7A687146-D53F-781B-907A-67763B421EDC}"/>
              </a:ext>
            </a:extLst>
          </p:cNvPr>
          <p:cNvSpPr/>
          <p:nvPr/>
        </p:nvSpPr>
        <p:spPr>
          <a:xfrm>
            <a:off x="3524995" y="2017123"/>
            <a:ext cx="2439707" cy="4060123"/>
          </a:xfrm>
          <a:custGeom>
            <a:avLst/>
            <a:gdLst/>
            <a:ahLst/>
            <a:cxnLst/>
            <a:rect l="l" t="t" r="r" b="b"/>
            <a:pathLst>
              <a:path w="3200400" h="3566160">
                <a:moveTo>
                  <a:pt x="3090658" y="0"/>
                </a:moveTo>
                <a:lnTo>
                  <a:pt x="109741" y="0"/>
                </a:lnTo>
                <a:lnTo>
                  <a:pt x="67025" y="8623"/>
                </a:lnTo>
                <a:lnTo>
                  <a:pt x="32142" y="32142"/>
                </a:lnTo>
                <a:lnTo>
                  <a:pt x="8624" y="67025"/>
                </a:lnTo>
                <a:lnTo>
                  <a:pt x="0" y="109741"/>
                </a:lnTo>
                <a:lnTo>
                  <a:pt x="0" y="3456418"/>
                </a:lnTo>
                <a:lnTo>
                  <a:pt x="8624" y="3499134"/>
                </a:lnTo>
                <a:lnTo>
                  <a:pt x="32142" y="3534017"/>
                </a:lnTo>
                <a:lnTo>
                  <a:pt x="67025" y="3557535"/>
                </a:lnTo>
                <a:lnTo>
                  <a:pt x="109741" y="3566159"/>
                </a:lnTo>
                <a:lnTo>
                  <a:pt x="3090658" y="3566159"/>
                </a:lnTo>
                <a:lnTo>
                  <a:pt x="3133374" y="3557535"/>
                </a:lnTo>
                <a:lnTo>
                  <a:pt x="3168257" y="3534017"/>
                </a:lnTo>
                <a:lnTo>
                  <a:pt x="3191776" y="3499134"/>
                </a:lnTo>
                <a:lnTo>
                  <a:pt x="3200400" y="3456418"/>
                </a:lnTo>
                <a:lnTo>
                  <a:pt x="3200400" y="109741"/>
                </a:lnTo>
                <a:lnTo>
                  <a:pt x="3191776" y="67025"/>
                </a:lnTo>
                <a:lnTo>
                  <a:pt x="3168257" y="32142"/>
                </a:lnTo>
                <a:lnTo>
                  <a:pt x="3133374" y="8623"/>
                </a:lnTo>
                <a:lnTo>
                  <a:pt x="3090658" y="0"/>
                </a:lnTo>
                <a:close/>
              </a:path>
            </a:pathLst>
          </a:custGeom>
          <a:solidFill>
            <a:srgbClr val="CD9D69"/>
          </a:solidFill>
          <a:ln>
            <a:solidFill>
              <a:srgbClr val="CD9D69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endParaRPr lang="en-US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lang="en-US" sz="2000" b="1" spc="70" dirty="0">
                <a:solidFill>
                  <a:srgbClr val="FFFFFF"/>
                </a:solidFill>
                <a:latin typeface="+mj-lt"/>
                <a:cs typeface="Calibri"/>
              </a:rPr>
              <a:t>MODERATE</a:t>
            </a: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lang="en-US" sz="2000" dirty="0">
              <a:latin typeface="+mj-lt"/>
              <a:cs typeface="Calibri"/>
            </a:endParaRPr>
          </a:p>
          <a:p>
            <a:pPr marL="427355" marR="419734" algn="ctr">
              <a:lnSpc>
                <a:spcPct val="104200"/>
              </a:lnSpc>
            </a:pPr>
            <a:r>
              <a:rPr lang="en-US" sz="2400" dirty="0">
                <a:solidFill>
                  <a:srgbClr val="FFFFFF"/>
                </a:solidFill>
                <a:latin typeface="+mj-lt"/>
                <a:cs typeface="Calibri"/>
              </a:rPr>
              <a:t>Internal</a:t>
            </a:r>
            <a:r>
              <a:rPr lang="en-US" sz="2400" spc="-4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workflows </a:t>
            </a:r>
          </a:p>
          <a:p>
            <a:pPr marL="427355" marR="419734" algn="ctr">
              <a:lnSpc>
                <a:spcPct val="104200"/>
              </a:lnSpc>
            </a:pPr>
            <a:endParaRPr lang="en-US" sz="2400" spc="-10" dirty="0">
              <a:solidFill>
                <a:srgbClr val="FFFFFF"/>
              </a:solidFill>
              <a:latin typeface="+mj-lt"/>
              <a:cs typeface="Calibri"/>
            </a:endParaRPr>
          </a:p>
          <a:p>
            <a:pPr marL="427355" marR="419734" algn="ctr">
              <a:lnSpc>
                <a:spcPct val="104200"/>
              </a:lnSpc>
            </a:pP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Non-</a:t>
            </a:r>
            <a:r>
              <a:rPr lang="en-US" sz="2400" dirty="0">
                <a:solidFill>
                  <a:srgbClr val="FFFFFF"/>
                </a:solidFill>
                <a:latin typeface="+mj-lt"/>
                <a:cs typeface="Calibri"/>
              </a:rPr>
              <a:t>public</a:t>
            </a:r>
            <a:r>
              <a:rPr lang="en-US" sz="2400" spc="1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lang="en-US" sz="2400" spc="-20" dirty="0">
                <a:solidFill>
                  <a:srgbClr val="FFFFFF"/>
                </a:solidFill>
                <a:latin typeface="+mj-lt"/>
                <a:cs typeface="Calibri"/>
              </a:rPr>
              <a:t>data</a:t>
            </a:r>
            <a:endParaRPr lang="en-US" sz="2400" dirty="0">
              <a:latin typeface="+mj-lt"/>
              <a:cs typeface="Calibri"/>
            </a:endParaRPr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755DB382-E889-5DAB-F420-FF8783FCFFFC}"/>
              </a:ext>
            </a:extLst>
          </p:cNvPr>
          <p:cNvSpPr/>
          <p:nvPr/>
        </p:nvSpPr>
        <p:spPr>
          <a:xfrm>
            <a:off x="6127518" y="2017123"/>
            <a:ext cx="2439707" cy="4060123"/>
          </a:xfrm>
          <a:custGeom>
            <a:avLst/>
            <a:gdLst/>
            <a:ahLst/>
            <a:cxnLst/>
            <a:rect l="l" t="t" r="r" b="b"/>
            <a:pathLst>
              <a:path w="3200400" h="3566160">
                <a:moveTo>
                  <a:pt x="3090658" y="0"/>
                </a:moveTo>
                <a:lnTo>
                  <a:pt x="109741" y="0"/>
                </a:lnTo>
                <a:lnTo>
                  <a:pt x="67025" y="8623"/>
                </a:lnTo>
                <a:lnTo>
                  <a:pt x="32142" y="32142"/>
                </a:lnTo>
                <a:lnTo>
                  <a:pt x="8624" y="67025"/>
                </a:lnTo>
                <a:lnTo>
                  <a:pt x="0" y="109741"/>
                </a:lnTo>
                <a:lnTo>
                  <a:pt x="0" y="3456418"/>
                </a:lnTo>
                <a:lnTo>
                  <a:pt x="8624" y="3499134"/>
                </a:lnTo>
                <a:lnTo>
                  <a:pt x="32142" y="3534017"/>
                </a:lnTo>
                <a:lnTo>
                  <a:pt x="67025" y="3557535"/>
                </a:lnTo>
                <a:lnTo>
                  <a:pt x="109741" y="3566159"/>
                </a:lnTo>
                <a:lnTo>
                  <a:pt x="3090658" y="3566159"/>
                </a:lnTo>
                <a:lnTo>
                  <a:pt x="3133374" y="3557535"/>
                </a:lnTo>
                <a:lnTo>
                  <a:pt x="3168257" y="3534017"/>
                </a:lnTo>
                <a:lnTo>
                  <a:pt x="3191776" y="3499134"/>
                </a:lnTo>
                <a:lnTo>
                  <a:pt x="3200400" y="3456418"/>
                </a:lnTo>
                <a:lnTo>
                  <a:pt x="3200400" y="109741"/>
                </a:lnTo>
                <a:lnTo>
                  <a:pt x="3191776" y="67025"/>
                </a:lnTo>
                <a:lnTo>
                  <a:pt x="3168257" y="32142"/>
                </a:lnTo>
                <a:lnTo>
                  <a:pt x="3133374" y="8623"/>
                </a:lnTo>
                <a:lnTo>
                  <a:pt x="3090658" y="0"/>
                </a:lnTo>
                <a:close/>
              </a:path>
            </a:pathLst>
          </a:custGeom>
          <a:solidFill>
            <a:srgbClr val="C35828"/>
          </a:solidFill>
          <a:ln>
            <a:solidFill>
              <a:srgbClr val="C35828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endParaRPr lang="en-US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065" algn="ctr">
              <a:lnSpc>
                <a:spcPct val="100000"/>
              </a:lnSpc>
            </a:pPr>
            <a:r>
              <a:rPr lang="en-US" sz="2000" b="1" spc="65" dirty="0">
                <a:solidFill>
                  <a:srgbClr val="FFFFFF"/>
                </a:solidFill>
                <a:latin typeface="+mj-lt"/>
                <a:cs typeface="Calibri"/>
              </a:rPr>
              <a:t>HIGH</a:t>
            </a:r>
            <a:r>
              <a:rPr lang="en-US" sz="2000" b="1" spc="210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lang="en-US" sz="2000" b="1" spc="70" dirty="0">
                <a:solidFill>
                  <a:srgbClr val="FFFFFF"/>
                </a:solidFill>
                <a:latin typeface="+mj-lt"/>
                <a:cs typeface="Calibri"/>
              </a:rPr>
              <a:t>RISK</a:t>
            </a: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lang="en-US" sz="2000" dirty="0">
              <a:latin typeface="+mj-lt"/>
              <a:cs typeface="Calibri"/>
            </a:endParaRPr>
          </a:p>
          <a:p>
            <a:pPr marL="359410" marR="351790" indent="-635" algn="ctr">
              <a:lnSpc>
                <a:spcPct val="104200"/>
              </a:lnSpc>
            </a:pPr>
            <a:r>
              <a:rPr lang="en-US" sz="2400" dirty="0">
                <a:solidFill>
                  <a:srgbClr val="FFFFFF"/>
                </a:solidFill>
                <a:latin typeface="+mj-lt"/>
                <a:cs typeface="Calibri"/>
              </a:rPr>
              <a:t>Sensitive</a:t>
            </a:r>
            <a:r>
              <a:rPr lang="en-US" sz="2400" spc="-4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br>
              <a:rPr lang="en-US" sz="2400" spc="-45" dirty="0">
                <a:solidFill>
                  <a:srgbClr val="FFFFFF"/>
                </a:solidFill>
                <a:latin typeface="+mj-lt"/>
                <a:cs typeface="Calibri"/>
              </a:rPr>
            </a:br>
            <a:r>
              <a:rPr lang="en-US" sz="2400" spc="-20" dirty="0">
                <a:solidFill>
                  <a:srgbClr val="FFFFFF"/>
                </a:solidFill>
                <a:latin typeface="+mj-lt"/>
                <a:cs typeface="Calibri"/>
              </a:rPr>
              <a:t>data </a:t>
            </a:r>
          </a:p>
          <a:p>
            <a:pPr marL="359410" marR="351790" indent="-635" algn="ctr">
              <a:lnSpc>
                <a:spcPct val="104200"/>
              </a:lnSpc>
            </a:pPr>
            <a:endParaRPr lang="en-US" sz="2400" spc="-20" dirty="0">
              <a:solidFill>
                <a:srgbClr val="FFFFFF"/>
              </a:solidFill>
              <a:latin typeface="+mj-lt"/>
              <a:cs typeface="Calibri"/>
            </a:endParaRPr>
          </a:p>
          <a:p>
            <a:pPr marL="359410" marR="351790" indent="-635" algn="ctr">
              <a:lnSpc>
                <a:spcPct val="104200"/>
              </a:lnSpc>
            </a:pP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Regulated workflows</a:t>
            </a:r>
            <a:endParaRPr lang="en-US" sz="2400" dirty="0">
              <a:latin typeface="+mj-lt"/>
              <a:cs typeface="Calibri"/>
            </a:endParaRPr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DE111EB1-00C9-1538-3B76-6AD48D963CAB}"/>
              </a:ext>
            </a:extLst>
          </p:cNvPr>
          <p:cNvSpPr/>
          <p:nvPr/>
        </p:nvSpPr>
        <p:spPr>
          <a:xfrm>
            <a:off x="8758177" y="2017123"/>
            <a:ext cx="2553554" cy="4060123"/>
          </a:xfrm>
          <a:custGeom>
            <a:avLst/>
            <a:gdLst/>
            <a:ahLst/>
            <a:cxnLst/>
            <a:rect l="l" t="t" r="r" b="b"/>
            <a:pathLst>
              <a:path w="3200400" h="3566160">
                <a:moveTo>
                  <a:pt x="3090658" y="0"/>
                </a:moveTo>
                <a:lnTo>
                  <a:pt x="109741" y="0"/>
                </a:lnTo>
                <a:lnTo>
                  <a:pt x="67025" y="8623"/>
                </a:lnTo>
                <a:lnTo>
                  <a:pt x="32142" y="32142"/>
                </a:lnTo>
                <a:lnTo>
                  <a:pt x="8624" y="67025"/>
                </a:lnTo>
                <a:lnTo>
                  <a:pt x="0" y="109741"/>
                </a:lnTo>
                <a:lnTo>
                  <a:pt x="0" y="3456418"/>
                </a:lnTo>
                <a:lnTo>
                  <a:pt x="8624" y="3499134"/>
                </a:lnTo>
                <a:lnTo>
                  <a:pt x="32142" y="3534017"/>
                </a:lnTo>
                <a:lnTo>
                  <a:pt x="67025" y="3557535"/>
                </a:lnTo>
                <a:lnTo>
                  <a:pt x="109741" y="3566159"/>
                </a:lnTo>
                <a:lnTo>
                  <a:pt x="3090658" y="3566159"/>
                </a:lnTo>
                <a:lnTo>
                  <a:pt x="3133374" y="3557535"/>
                </a:lnTo>
                <a:lnTo>
                  <a:pt x="3168257" y="3534017"/>
                </a:lnTo>
                <a:lnTo>
                  <a:pt x="3191776" y="3499134"/>
                </a:lnTo>
                <a:lnTo>
                  <a:pt x="3200400" y="3456418"/>
                </a:lnTo>
                <a:lnTo>
                  <a:pt x="3200400" y="109741"/>
                </a:lnTo>
                <a:lnTo>
                  <a:pt x="3191776" y="67025"/>
                </a:lnTo>
                <a:lnTo>
                  <a:pt x="3168257" y="32142"/>
                </a:lnTo>
                <a:lnTo>
                  <a:pt x="3133374" y="8623"/>
                </a:lnTo>
                <a:lnTo>
                  <a:pt x="3090658" y="0"/>
                </a:lnTo>
                <a:close/>
              </a:path>
            </a:pathLst>
          </a:custGeom>
          <a:solidFill>
            <a:srgbClr val="1F3668"/>
          </a:solidFill>
          <a:ln>
            <a:solidFill>
              <a:srgbClr val="1F3668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endParaRPr lang="en-US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lang="en-US" sz="2000" b="1" spc="80" dirty="0">
                <a:solidFill>
                  <a:srgbClr val="FFFFFF"/>
                </a:solidFill>
                <a:latin typeface="+mj-lt"/>
                <a:cs typeface="Calibri"/>
              </a:rPr>
              <a:t>CRITICAL</a:t>
            </a: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+mj-lt"/>
              <a:cs typeface="Calibri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lang="en-US" sz="2000" dirty="0">
              <a:latin typeface="+mj-lt"/>
              <a:cs typeface="Calibri"/>
            </a:endParaRPr>
          </a:p>
          <a:p>
            <a:pPr marL="396240" marR="388620" algn="ctr">
              <a:lnSpc>
                <a:spcPct val="104200"/>
              </a:lnSpc>
            </a:pP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Autonomous</a:t>
            </a:r>
            <a:r>
              <a:rPr lang="en-US" sz="2400" spc="20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action </a:t>
            </a:r>
          </a:p>
          <a:p>
            <a:pPr marL="396240" marR="388620" algn="ctr">
              <a:lnSpc>
                <a:spcPct val="104200"/>
              </a:lnSpc>
            </a:pPr>
            <a:endParaRPr lang="en-US" sz="2400" spc="-10" dirty="0">
              <a:solidFill>
                <a:srgbClr val="FFFFFF"/>
              </a:solidFill>
              <a:latin typeface="+mj-lt"/>
              <a:cs typeface="Calibri"/>
            </a:endParaRPr>
          </a:p>
          <a:p>
            <a:pPr marL="396240" marR="388620" algn="ctr">
              <a:lnSpc>
                <a:spcPct val="104200"/>
              </a:lnSpc>
            </a:pPr>
            <a:r>
              <a:rPr lang="en-US" sz="2400" dirty="0">
                <a:solidFill>
                  <a:srgbClr val="FFFFFF"/>
                </a:solidFill>
                <a:latin typeface="+mj-lt"/>
                <a:cs typeface="Calibri"/>
              </a:rPr>
              <a:t>Safety</a:t>
            </a:r>
            <a:r>
              <a:rPr lang="en-US" sz="2400" spc="-60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lang="en-US" sz="2400" spc="-10" dirty="0">
                <a:solidFill>
                  <a:srgbClr val="FFFFFF"/>
                </a:solidFill>
                <a:latin typeface="+mj-lt"/>
                <a:cs typeface="Calibri"/>
              </a:rPr>
              <a:t>implications</a:t>
            </a:r>
            <a:endParaRPr lang="en-US" sz="2400" dirty="0">
              <a:latin typeface="+mj-lt"/>
              <a:cs typeface="Calibri"/>
            </a:endParaRPr>
          </a:p>
        </p:txBody>
      </p:sp>
      <p:sp>
        <p:nvSpPr>
          <p:cNvPr id="27" name="object 8">
            <a:extLst>
              <a:ext uri="{FF2B5EF4-FFF2-40B4-BE49-F238E27FC236}">
                <a16:creationId xmlns:a16="http://schemas.microsoft.com/office/drawing/2014/main" id="{D09E1482-D32F-E7B9-5993-240F8C0D911E}"/>
              </a:ext>
            </a:extLst>
          </p:cNvPr>
          <p:cNvSpPr txBox="1"/>
          <p:nvPr/>
        </p:nvSpPr>
        <p:spPr>
          <a:xfrm>
            <a:off x="4075418" y="6366770"/>
            <a:ext cx="143367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7A90A8"/>
                </a:solidFill>
                <a:latin typeface="+mj-lt"/>
                <a:cs typeface="Calibri"/>
              </a:rPr>
              <a:t>←</a:t>
            </a:r>
            <a:r>
              <a:rPr sz="1200" i="1" spc="-20" dirty="0">
                <a:solidFill>
                  <a:srgbClr val="7A90A8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7A90A8"/>
                </a:solidFill>
                <a:latin typeface="+mj-lt"/>
                <a:cs typeface="Calibri"/>
              </a:rPr>
              <a:t>Lower</a:t>
            </a:r>
            <a:r>
              <a:rPr sz="1200" i="1" spc="-15" dirty="0">
                <a:solidFill>
                  <a:srgbClr val="7A90A8"/>
                </a:solidFill>
                <a:latin typeface="+mj-lt"/>
                <a:cs typeface="Calibri"/>
              </a:rPr>
              <a:t> </a:t>
            </a:r>
            <a:r>
              <a:rPr sz="1200" i="1" spc="-10" dirty="0">
                <a:solidFill>
                  <a:srgbClr val="7A90A8"/>
                </a:solidFill>
                <a:latin typeface="+mj-lt"/>
                <a:cs typeface="Calibri"/>
              </a:rPr>
              <a:t>scrutiny</a:t>
            </a:r>
            <a:endParaRPr sz="1200" dirty="0">
              <a:latin typeface="+mj-lt"/>
              <a:cs typeface="Calibri"/>
            </a:endParaRPr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25F134E1-0AE7-8802-6718-934E5529C0AB}"/>
              </a:ext>
            </a:extLst>
          </p:cNvPr>
          <p:cNvSpPr txBox="1"/>
          <p:nvPr/>
        </p:nvSpPr>
        <p:spPr>
          <a:xfrm>
            <a:off x="6650235" y="6366770"/>
            <a:ext cx="148088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7A90A8"/>
                </a:solidFill>
                <a:latin typeface="+mj-lt"/>
                <a:cs typeface="Calibri"/>
              </a:rPr>
              <a:t>Higher</a:t>
            </a:r>
            <a:r>
              <a:rPr sz="1200" i="1" spc="-20" dirty="0">
                <a:solidFill>
                  <a:srgbClr val="7A90A8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7A90A8"/>
                </a:solidFill>
                <a:latin typeface="+mj-lt"/>
                <a:cs typeface="Calibri"/>
              </a:rPr>
              <a:t>scrutiny</a:t>
            </a:r>
            <a:r>
              <a:rPr sz="1200" i="1" spc="-15" dirty="0">
                <a:solidFill>
                  <a:srgbClr val="7A90A8"/>
                </a:solidFill>
                <a:latin typeface="+mj-lt"/>
                <a:cs typeface="Calibri"/>
              </a:rPr>
              <a:t> </a:t>
            </a:r>
            <a:r>
              <a:rPr sz="1200" i="1" spc="-50" dirty="0">
                <a:solidFill>
                  <a:srgbClr val="7A90A8"/>
                </a:solidFill>
                <a:latin typeface="+mj-lt"/>
                <a:cs typeface="Calibri"/>
              </a:rPr>
              <a:t>→</a:t>
            </a:r>
            <a:endParaRPr sz="1200"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671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EFE6C-4148-158C-F506-A1CC6E941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E782DE-057C-0E62-E910-D8BC556E37B0}"/>
              </a:ext>
            </a:extLst>
          </p:cNvPr>
          <p:cNvSpPr/>
          <p:nvPr/>
        </p:nvSpPr>
        <p:spPr>
          <a:xfrm>
            <a:off x="0" y="0"/>
            <a:ext cx="12192000" cy="1631852"/>
          </a:xfrm>
          <a:prstGeom prst="rect">
            <a:avLst/>
          </a:prstGeom>
          <a:solidFill>
            <a:srgbClr val="3F4A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1E46E5-14C5-436F-7FFE-8EEE54618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9B9A8D8F-B7F8-13CF-97B2-B324F6393D60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D3CE83-5B8A-051B-A9B8-349CC739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</a:rPr>
              <a:t>AI-Assisted</a:t>
            </a:r>
            <a:r>
              <a:rPr lang="en-US" b="1" spc="-11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Development</a:t>
            </a:r>
            <a:r>
              <a:rPr lang="en-US" b="1" spc="-105" dirty="0">
                <a:solidFill>
                  <a:srgbClr val="CD9D69"/>
                </a:solidFill>
              </a:rPr>
              <a:t> </a:t>
            </a:r>
            <a:br>
              <a:rPr lang="en-US" b="1" spc="-105" dirty="0">
                <a:solidFill>
                  <a:srgbClr val="CD9D69"/>
                </a:solidFill>
              </a:rPr>
            </a:br>
            <a:r>
              <a:rPr lang="en-US" b="1" dirty="0">
                <a:solidFill>
                  <a:srgbClr val="CD9D69"/>
                </a:solidFill>
              </a:rPr>
              <a:t>Changes</a:t>
            </a:r>
            <a:r>
              <a:rPr lang="en-US" b="1" spc="-105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the</a:t>
            </a:r>
            <a:r>
              <a:rPr lang="en-US" b="1" spc="-110" dirty="0">
                <a:solidFill>
                  <a:srgbClr val="CD9D69"/>
                </a:solidFill>
              </a:rPr>
              <a:t> </a:t>
            </a:r>
            <a:r>
              <a:rPr lang="en-US" b="1" spc="-20" dirty="0">
                <a:solidFill>
                  <a:srgbClr val="CD9D69"/>
                </a:solidFill>
              </a:rPr>
              <a:t>SDLC</a:t>
            </a:r>
            <a:endParaRPr lang="en-US" b="1" dirty="0">
              <a:solidFill>
                <a:srgbClr val="CD9D69"/>
              </a:solidFill>
            </a:endParaRPr>
          </a:p>
        </p:txBody>
      </p:sp>
      <p:grpSp>
        <p:nvGrpSpPr>
          <p:cNvPr id="9" name="object 4">
            <a:extLst>
              <a:ext uri="{FF2B5EF4-FFF2-40B4-BE49-F238E27FC236}">
                <a16:creationId xmlns:a16="http://schemas.microsoft.com/office/drawing/2014/main" id="{B9074850-F13D-AA36-EDAE-500E808BFA12}"/>
              </a:ext>
            </a:extLst>
          </p:cNvPr>
          <p:cNvGrpSpPr/>
          <p:nvPr/>
        </p:nvGrpSpPr>
        <p:grpSpPr>
          <a:xfrm>
            <a:off x="376744" y="2268025"/>
            <a:ext cx="1562550" cy="1076573"/>
            <a:chOff x="239030" y="1290590"/>
            <a:chExt cx="1176020" cy="810260"/>
          </a:xfrm>
        </p:grpSpPr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2877EA4B-EBFC-3C43-AD2E-2E2227931C9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030" y="1290590"/>
              <a:ext cx="1176020" cy="810259"/>
            </a:xfrm>
            <a:prstGeom prst="rect">
              <a:avLst/>
            </a:prstGeom>
          </p:spPr>
        </p:pic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D1EB705A-F0C9-A8A0-B5A9-E2B41B46E7EB}"/>
                </a:ext>
              </a:extLst>
            </p:cNvPr>
            <p:cNvSpPr/>
            <p:nvPr/>
          </p:nvSpPr>
          <p:spPr>
            <a:xfrm>
              <a:off x="320039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19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19" y="484629"/>
                  </a:lnTo>
                  <a:lnTo>
                    <a:pt x="960119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A4EE97E8-529D-E435-3CD5-EDC8A7BD290C}"/>
                </a:ext>
              </a:extLst>
            </p:cNvPr>
            <p:cNvSpPr/>
            <p:nvPr/>
          </p:nvSpPr>
          <p:spPr>
            <a:xfrm>
              <a:off x="320039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19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8">
            <a:extLst>
              <a:ext uri="{FF2B5EF4-FFF2-40B4-BE49-F238E27FC236}">
                <a16:creationId xmlns:a16="http://schemas.microsoft.com/office/drawing/2014/main" id="{B6CF95F4-CF96-98C3-EEC7-4175E8CEFB11}"/>
              </a:ext>
            </a:extLst>
          </p:cNvPr>
          <p:cNvSpPr txBox="1"/>
          <p:nvPr/>
        </p:nvSpPr>
        <p:spPr>
          <a:xfrm>
            <a:off x="484375" y="2631535"/>
            <a:ext cx="128767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Requirements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14" name="object 9">
            <a:extLst>
              <a:ext uri="{FF2B5EF4-FFF2-40B4-BE49-F238E27FC236}">
                <a16:creationId xmlns:a16="http://schemas.microsoft.com/office/drawing/2014/main" id="{4E616257-810E-ECB1-AE42-ED3B40C8276C}"/>
              </a:ext>
            </a:extLst>
          </p:cNvPr>
          <p:cNvGrpSpPr/>
          <p:nvPr/>
        </p:nvGrpSpPr>
        <p:grpSpPr>
          <a:xfrm>
            <a:off x="1747413" y="2268025"/>
            <a:ext cx="1625828" cy="1076573"/>
            <a:chOff x="1270635" y="1290590"/>
            <a:chExt cx="1223645" cy="810260"/>
          </a:xfrm>
        </p:grpSpPr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F3AAD02E-D7AE-1A4E-F6CB-2570B2B37040}"/>
                </a:ext>
              </a:extLst>
            </p:cNvPr>
            <p:cNvSpPr/>
            <p:nvPr/>
          </p:nvSpPr>
          <p:spPr>
            <a:xfrm>
              <a:off x="1280160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1">
              <a:extLst>
                <a:ext uri="{FF2B5EF4-FFF2-40B4-BE49-F238E27FC236}">
                  <a16:creationId xmlns:a16="http://schemas.microsoft.com/office/drawing/2014/main" id="{FF233DED-4F32-0D26-B4E7-12962385A75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8022" y="1290590"/>
              <a:ext cx="1176020" cy="810259"/>
            </a:xfrm>
            <a:prstGeom prst="rect">
              <a:avLst/>
            </a:prstGeom>
          </p:spPr>
        </p:pic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6C8E339E-688E-E2FF-1656-81BDFCDB3688}"/>
                </a:ext>
              </a:extLst>
            </p:cNvPr>
            <p:cNvSpPr/>
            <p:nvPr/>
          </p:nvSpPr>
          <p:spPr>
            <a:xfrm>
              <a:off x="1399032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19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19" y="484629"/>
                  </a:lnTo>
                  <a:lnTo>
                    <a:pt x="960119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61B6AB00-6943-E085-BFDE-6D02FA550026}"/>
                </a:ext>
              </a:extLst>
            </p:cNvPr>
            <p:cNvSpPr/>
            <p:nvPr/>
          </p:nvSpPr>
          <p:spPr>
            <a:xfrm>
              <a:off x="1399032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19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4">
            <a:extLst>
              <a:ext uri="{FF2B5EF4-FFF2-40B4-BE49-F238E27FC236}">
                <a16:creationId xmlns:a16="http://schemas.microsoft.com/office/drawing/2014/main" id="{64AE690D-0A63-A558-78CE-E9E97254DF4D}"/>
              </a:ext>
            </a:extLst>
          </p:cNvPr>
          <p:cNvSpPr txBox="1"/>
          <p:nvPr/>
        </p:nvSpPr>
        <p:spPr>
          <a:xfrm>
            <a:off x="1906031" y="2631535"/>
            <a:ext cx="128766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Design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20" name="object 15">
            <a:extLst>
              <a:ext uri="{FF2B5EF4-FFF2-40B4-BE49-F238E27FC236}">
                <a16:creationId xmlns:a16="http://schemas.microsoft.com/office/drawing/2014/main" id="{B2F6B4DF-9FD6-EA75-3610-0F455CDA1228}"/>
              </a:ext>
            </a:extLst>
          </p:cNvPr>
          <p:cNvGrpSpPr/>
          <p:nvPr/>
        </p:nvGrpSpPr>
        <p:grpSpPr>
          <a:xfrm>
            <a:off x="3181043" y="2268025"/>
            <a:ext cx="1625828" cy="1076573"/>
            <a:chOff x="2349626" y="1290590"/>
            <a:chExt cx="1223645" cy="810260"/>
          </a:xfrm>
        </p:grpSpPr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CC49F9F3-D415-04AC-AC3B-E28B0E4E22EC}"/>
                </a:ext>
              </a:extLst>
            </p:cNvPr>
            <p:cNvSpPr/>
            <p:nvPr/>
          </p:nvSpPr>
          <p:spPr>
            <a:xfrm>
              <a:off x="2359151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17">
              <a:extLst>
                <a:ext uri="{FF2B5EF4-FFF2-40B4-BE49-F238E27FC236}">
                  <a16:creationId xmlns:a16="http://schemas.microsoft.com/office/drawing/2014/main" id="{87D9967B-9DE4-9FBB-B080-DBB360FFFD0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7014" y="1290590"/>
              <a:ext cx="1176020" cy="810259"/>
            </a:xfrm>
            <a:prstGeom prst="rect">
              <a:avLst/>
            </a:prstGeom>
          </p:spPr>
        </p:pic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9289DC4D-0B81-DAE2-5439-B0E856EE37BA}"/>
                </a:ext>
              </a:extLst>
            </p:cNvPr>
            <p:cNvSpPr/>
            <p:nvPr/>
          </p:nvSpPr>
          <p:spPr>
            <a:xfrm>
              <a:off x="2478023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20" y="484629"/>
                  </a:lnTo>
                  <a:lnTo>
                    <a:pt x="960120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9">
              <a:extLst>
                <a:ext uri="{FF2B5EF4-FFF2-40B4-BE49-F238E27FC236}">
                  <a16:creationId xmlns:a16="http://schemas.microsoft.com/office/drawing/2014/main" id="{5B6244EA-AB5B-CAA5-54A6-8C0CC4CED29A}"/>
                </a:ext>
              </a:extLst>
            </p:cNvPr>
            <p:cNvSpPr/>
            <p:nvPr/>
          </p:nvSpPr>
          <p:spPr>
            <a:xfrm>
              <a:off x="2478023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20">
            <a:extLst>
              <a:ext uri="{FF2B5EF4-FFF2-40B4-BE49-F238E27FC236}">
                <a16:creationId xmlns:a16="http://schemas.microsoft.com/office/drawing/2014/main" id="{5C7B23F6-4BCF-726B-4C52-CD15BE9FBA15}"/>
              </a:ext>
            </a:extLst>
          </p:cNvPr>
          <p:cNvSpPr txBox="1"/>
          <p:nvPr/>
        </p:nvSpPr>
        <p:spPr>
          <a:xfrm>
            <a:off x="3351636" y="2631534"/>
            <a:ext cx="128767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+mj-lt"/>
                <a:cs typeface="Calibri"/>
              </a:rPr>
              <a:t>Code</a:t>
            </a:r>
            <a:r>
              <a:rPr sz="1200" b="1" spc="-25" dirty="0">
                <a:solidFill>
                  <a:srgbClr val="FFFFFF"/>
                </a:solidFill>
                <a:latin typeface="+mj-lt"/>
                <a:cs typeface="Calibri"/>
              </a:rPr>
              <a:t> Gen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31" name="object 21">
            <a:extLst>
              <a:ext uri="{FF2B5EF4-FFF2-40B4-BE49-F238E27FC236}">
                <a16:creationId xmlns:a16="http://schemas.microsoft.com/office/drawing/2014/main" id="{6079AE46-497E-84A6-5081-22BF87E29C9B}"/>
              </a:ext>
            </a:extLst>
          </p:cNvPr>
          <p:cNvGrpSpPr/>
          <p:nvPr/>
        </p:nvGrpSpPr>
        <p:grpSpPr>
          <a:xfrm>
            <a:off x="4614676" y="2268025"/>
            <a:ext cx="1625828" cy="1076573"/>
            <a:chOff x="3428619" y="1290590"/>
            <a:chExt cx="1223645" cy="810260"/>
          </a:xfrm>
        </p:grpSpPr>
        <p:sp>
          <p:nvSpPr>
            <p:cNvPr id="32" name="object 22">
              <a:extLst>
                <a:ext uri="{FF2B5EF4-FFF2-40B4-BE49-F238E27FC236}">
                  <a16:creationId xmlns:a16="http://schemas.microsoft.com/office/drawing/2014/main" id="{82F982EF-73BB-3A03-6FB9-B3319BA8A029}"/>
                </a:ext>
              </a:extLst>
            </p:cNvPr>
            <p:cNvSpPr/>
            <p:nvPr/>
          </p:nvSpPr>
          <p:spPr>
            <a:xfrm>
              <a:off x="3438144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4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23">
              <a:extLst>
                <a:ext uri="{FF2B5EF4-FFF2-40B4-BE49-F238E27FC236}">
                  <a16:creationId xmlns:a16="http://schemas.microsoft.com/office/drawing/2014/main" id="{E3B1A92C-FCA2-8CA0-5E74-F61DB993959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6006" y="1290590"/>
              <a:ext cx="1176019" cy="810259"/>
            </a:xfrm>
            <a:prstGeom prst="rect">
              <a:avLst/>
            </a:prstGeom>
          </p:spPr>
        </p:pic>
        <p:sp>
          <p:nvSpPr>
            <p:cNvPr id="34" name="object 24">
              <a:extLst>
                <a:ext uri="{FF2B5EF4-FFF2-40B4-BE49-F238E27FC236}">
                  <a16:creationId xmlns:a16="http://schemas.microsoft.com/office/drawing/2014/main" id="{37CAAD57-7215-BFAA-E09C-568E94CD2D80}"/>
                </a:ext>
              </a:extLst>
            </p:cNvPr>
            <p:cNvSpPr/>
            <p:nvPr/>
          </p:nvSpPr>
          <p:spPr>
            <a:xfrm>
              <a:off x="3557016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20" y="484629"/>
                  </a:lnTo>
                  <a:lnTo>
                    <a:pt x="960120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5">
              <a:extLst>
                <a:ext uri="{FF2B5EF4-FFF2-40B4-BE49-F238E27FC236}">
                  <a16:creationId xmlns:a16="http://schemas.microsoft.com/office/drawing/2014/main" id="{43561B1E-B509-2FCE-9F68-1BFF98AB6A8C}"/>
                </a:ext>
              </a:extLst>
            </p:cNvPr>
            <p:cNvSpPr/>
            <p:nvPr/>
          </p:nvSpPr>
          <p:spPr>
            <a:xfrm>
              <a:off x="3557016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26">
            <a:extLst>
              <a:ext uri="{FF2B5EF4-FFF2-40B4-BE49-F238E27FC236}">
                <a16:creationId xmlns:a16="http://schemas.microsoft.com/office/drawing/2014/main" id="{2AD4616A-1EAA-B205-8519-943697672780}"/>
              </a:ext>
            </a:extLst>
          </p:cNvPr>
          <p:cNvSpPr txBox="1"/>
          <p:nvPr/>
        </p:nvSpPr>
        <p:spPr>
          <a:xfrm>
            <a:off x="4785270" y="2631535"/>
            <a:ext cx="1275687" cy="19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+mj-lt"/>
                <a:cs typeface="Calibri"/>
              </a:rPr>
              <a:t>Code</a:t>
            </a:r>
            <a:r>
              <a:rPr sz="1200" b="1" spc="-2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Review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37" name="object 27">
            <a:extLst>
              <a:ext uri="{FF2B5EF4-FFF2-40B4-BE49-F238E27FC236}">
                <a16:creationId xmlns:a16="http://schemas.microsoft.com/office/drawing/2014/main" id="{123488E4-EAC1-63DB-AD3B-8F026448991E}"/>
              </a:ext>
            </a:extLst>
          </p:cNvPr>
          <p:cNvGrpSpPr/>
          <p:nvPr/>
        </p:nvGrpSpPr>
        <p:grpSpPr>
          <a:xfrm>
            <a:off x="6048306" y="2268025"/>
            <a:ext cx="1625828" cy="1076573"/>
            <a:chOff x="4507610" y="1290590"/>
            <a:chExt cx="1223645" cy="810260"/>
          </a:xfrm>
        </p:grpSpPr>
        <p:sp>
          <p:nvSpPr>
            <p:cNvPr id="38" name="object 28">
              <a:extLst>
                <a:ext uri="{FF2B5EF4-FFF2-40B4-BE49-F238E27FC236}">
                  <a16:creationId xmlns:a16="http://schemas.microsoft.com/office/drawing/2014/main" id="{199C258E-EC84-9FEC-6E73-A031D5EEA695}"/>
                </a:ext>
              </a:extLst>
            </p:cNvPr>
            <p:cNvSpPr/>
            <p:nvPr/>
          </p:nvSpPr>
          <p:spPr>
            <a:xfrm>
              <a:off x="4517135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4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29">
              <a:extLst>
                <a:ext uri="{FF2B5EF4-FFF2-40B4-BE49-F238E27FC236}">
                  <a16:creationId xmlns:a16="http://schemas.microsoft.com/office/drawing/2014/main" id="{F67C33FA-157D-3798-3C9B-EB92C944BB3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4998" y="1290590"/>
              <a:ext cx="1176020" cy="810259"/>
            </a:xfrm>
            <a:prstGeom prst="rect">
              <a:avLst/>
            </a:prstGeom>
          </p:spPr>
        </p:pic>
        <p:sp>
          <p:nvSpPr>
            <p:cNvPr id="40" name="object 30">
              <a:extLst>
                <a:ext uri="{FF2B5EF4-FFF2-40B4-BE49-F238E27FC236}">
                  <a16:creationId xmlns:a16="http://schemas.microsoft.com/office/drawing/2014/main" id="{26CBB604-6B69-5685-723B-11B34FA9EB49}"/>
                </a:ext>
              </a:extLst>
            </p:cNvPr>
            <p:cNvSpPr/>
            <p:nvPr/>
          </p:nvSpPr>
          <p:spPr>
            <a:xfrm>
              <a:off x="4636007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19" y="484629"/>
                  </a:lnTo>
                  <a:lnTo>
                    <a:pt x="960119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1">
              <a:extLst>
                <a:ext uri="{FF2B5EF4-FFF2-40B4-BE49-F238E27FC236}">
                  <a16:creationId xmlns:a16="http://schemas.microsoft.com/office/drawing/2014/main" id="{F5D66B27-0BAE-C05E-4DA5-D1A75B0A41D2}"/>
                </a:ext>
              </a:extLst>
            </p:cNvPr>
            <p:cNvSpPr/>
            <p:nvPr/>
          </p:nvSpPr>
          <p:spPr>
            <a:xfrm>
              <a:off x="4636007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32">
            <a:extLst>
              <a:ext uri="{FF2B5EF4-FFF2-40B4-BE49-F238E27FC236}">
                <a16:creationId xmlns:a16="http://schemas.microsoft.com/office/drawing/2014/main" id="{65ADE8FE-459D-8862-F287-559A703E37BD}"/>
              </a:ext>
            </a:extLst>
          </p:cNvPr>
          <p:cNvSpPr txBox="1"/>
          <p:nvPr/>
        </p:nvSpPr>
        <p:spPr>
          <a:xfrm>
            <a:off x="6232851" y="2631535"/>
            <a:ext cx="1261740" cy="19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Testing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43" name="object 33">
            <a:extLst>
              <a:ext uri="{FF2B5EF4-FFF2-40B4-BE49-F238E27FC236}">
                <a16:creationId xmlns:a16="http://schemas.microsoft.com/office/drawing/2014/main" id="{38FA0CCF-1A2A-7A34-2375-2C2F9542026E}"/>
              </a:ext>
            </a:extLst>
          </p:cNvPr>
          <p:cNvGrpSpPr/>
          <p:nvPr/>
        </p:nvGrpSpPr>
        <p:grpSpPr>
          <a:xfrm>
            <a:off x="7481939" y="2268025"/>
            <a:ext cx="1625828" cy="1076573"/>
            <a:chOff x="5586603" y="1290590"/>
            <a:chExt cx="1223645" cy="810260"/>
          </a:xfrm>
        </p:grpSpPr>
        <p:sp>
          <p:nvSpPr>
            <p:cNvPr id="44" name="object 34">
              <a:extLst>
                <a:ext uri="{FF2B5EF4-FFF2-40B4-BE49-F238E27FC236}">
                  <a16:creationId xmlns:a16="http://schemas.microsoft.com/office/drawing/2014/main" id="{4D1C3B8B-B1FD-198F-C0DE-003210BF556B}"/>
                </a:ext>
              </a:extLst>
            </p:cNvPr>
            <p:cNvSpPr/>
            <p:nvPr/>
          </p:nvSpPr>
          <p:spPr>
            <a:xfrm>
              <a:off x="5596128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4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35">
              <a:extLst>
                <a:ext uri="{FF2B5EF4-FFF2-40B4-BE49-F238E27FC236}">
                  <a16:creationId xmlns:a16="http://schemas.microsoft.com/office/drawing/2014/main" id="{434DCB13-3966-FA58-19D3-97A5E2D4E8A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3990" y="1290590"/>
              <a:ext cx="1176020" cy="810259"/>
            </a:xfrm>
            <a:prstGeom prst="rect">
              <a:avLst/>
            </a:prstGeom>
          </p:spPr>
        </p:pic>
        <p:sp>
          <p:nvSpPr>
            <p:cNvPr id="46" name="object 36">
              <a:extLst>
                <a:ext uri="{FF2B5EF4-FFF2-40B4-BE49-F238E27FC236}">
                  <a16:creationId xmlns:a16="http://schemas.microsoft.com/office/drawing/2014/main" id="{4B8F4064-8378-298C-E621-F9F810646B66}"/>
                </a:ext>
              </a:extLst>
            </p:cNvPr>
            <p:cNvSpPr/>
            <p:nvPr/>
          </p:nvSpPr>
          <p:spPr>
            <a:xfrm>
              <a:off x="5715000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20" y="484629"/>
                  </a:lnTo>
                  <a:lnTo>
                    <a:pt x="960120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37">
              <a:extLst>
                <a:ext uri="{FF2B5EF4-FFF2-40B4-BE49-F238E27FC236}">
                  <a16:creationId xmlns:a16="http://schemas.microsoft.com/office/drawing/2014/main" id="{5384271E-008D-0671-B5B0-1786872C71ED}"/>
                </a:ext>
              </a:extLst>
            </p:cNvPr>
            <p:cNvSpPr/>
            <p:nvPr/>
          </p:nvSpPr>
          <p:spPr>
            <a:xfrm>
              <a:off x="5715000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38">
            <a:extLst>
              <a:ext uri="{FF2B5EF4-FFF2-40B4-BE49-F238E27FC236}">
                <a16:creationId xmlns:a16="http://schemas.microsoft.com/office/drawing/2014/main" id="{63CEC648-0AFC-6954-8AA4-200B4C44F142}"/>
              </a:ext>
            </a:extLst>
          </p:cNvPr>
          <p:cNvSpPr txBox="1"/>
          <p:nvPr/>
        </p:nvSpPr>
        <p:spPr>
          <a:xfrm>
            <a:off x="7640558" y="2631535"/>
            <a:ext cx="1287664" cy="197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FFFF"/>
                </a:solidFill>
                <a:latin typeface="+mj-lt"/>
                <a:cs typeface="Calibri"/>
              </a:rPr>
              <a:t>Docs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49" name="object 39">
            <a:extLst>
              <a:ext uri="{FF2B5EF4-FFF2-40B4-BE49-F238E27FC236}">
                <a16:creationId xmlns:a16="http://schemas.microsoft.com/office/drawing/2014/main" id="{E52C1E25-C80D-7D77-C456-1ECEBE90D1E8}"/>
              </a:ext>
            </a:extLst>
          </p:cNvPr>
          <p:cNvGrpSpPr/>
          <p:nvPr/>
        </p:nvGrpSpPr>
        <p:grpSpPr>
          <a:xfrm>
            <a:off x="8915569" y="2268025"/>
            <a:ext cx="1625828" cy="1076573"/>
            <a:chOff x="6665594" y="1290590"/>
            <a:chExt cx="1223645" cy="810260"/>
          </a:xfrm>
        </p:grpSpPr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76CE1827-EB27-E3B3-DEB5-5C59E3FD7E65}"/>
                </a:ext>
              </a:extLst>
            </p:cNvPr>
            <p:cNvSpPr/>
            <p:nvPr/>
          </p:nvSpPr>
          <p:spPr>
            <a:xfrm>
              <a:off x="6675119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4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41">
              <a:extLst>
                <a:ext uri="{FF2B5EF4-FFF2-40B4-BE49-F238E27FC236}">
                  <a16:creationId xmlns:a16="http://schemas.microsoft.com/office/drawing/2014/main" id="{212C974B-96D2-AA97-1E85-03E91AAB106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2982" y="1290590"/>
              <a:ext cx="1176020" cy="810259"/>
            </a:xfrm>
            <a:prstGeom prst="rect">
              <a:avLst/>
            </a:prstGeom>
          </p:spPr>
        </p:pic>
        <p:sp>
          <p:nvSpPr>
            <p:cNvPr id="52" name="object 42">
              <a:extLst>
                <a:ext uri="{FF2B5EF4-FFF2-40B4-BE49-F238E27FC236}">
                  <a16:creationId xmlns:a16="http://schemas.microsoft.com/office/drawing/2014/main" id="{3BC3F40F-5EE0-2D6A-F28A-ADAE3FC5F886}"/>
                </a:ext>
              </a:extLst>
            </p:cNvPr>
            <p:cNvSpPr/>
            <p:nvPr/>
          </p:nvSpPr>
          <p:spPr>
            <a:xfrm>
              <a:off x="6793991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19" y="484629"/>
                  </a:lnTo>
                  <a:lnTo>
                    <a:pt x="960119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3">
              <a:extLst>
                <a:ext uri="{FF2B5EF4-FFF2-40B4-BE49-F238E27FC236}">
                  <a16:creationId xmlns:a16="http://schemas.microsoft.com/office/drawing/2014/main" id="{D5F3DBBA-1D8E-E065-B7AB-164212E59059}"/>
                </a:ext>
              </a:extLst>
            </p:cNvPr>
            <p:cNvSpPr/>
            <p:nvPr/>
          </p:nvSpPr>
          <p:spPr>
            <a:xfrm>
              <a:off x="6793991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44">
            <a:extLst>
              <a:ext uri="{FF2B5EF4-FFF2-40B4-BE49-F238E27FC236}">
                <a16:creationId xmlns:a16="http://schemas.microsoft.com/office/drawing/2014/main" id="{20D62628-7E58-3EF5-9B69-78AB898EB6C9}"/>
              </a:ext>
            </a:extLst>
          </p:cNvPr>
          <p:cNvSpPr txBox="1"/>
          <p:nvPr/>
        </p:nvSpPr>
        <p:spPr>
          <a:xfrm>
            <a:off x="9074187" y="2631535"/>
            <a:ext cx="1287667" cy="197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Threat</a:t>
            </a:r>
            <a:r>
              <a:rPr sz="1200" b="1" spc="5" dirty="0">
                <a:solidFill>
                  <a:srgbClr val="FFFFFF"/>
                </a:solidFill>
                <a:latin typeface="+mj-lt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Model</a:t>
            </a:r>
            <a:endParaRPr sz="1200" dirty="0">
              <a:latin typeface="+mj-lt"/>
              <a:cs typeface="Calibri"/>
            </a:endParaRPr>
          </a:p>
        </p:txBody>
      </p:sp>
      <p:grpSp>
        <p:nvGrpSpPr>
          <p:cNvPr id="55" name="object 45">
            <a:extLst>
              <a:ext uri="{FF2B5EF4-FFF2-40B4-BE49-F238E27FC236}">
                <a16:creationId xmlns:a16="http://schemas.microsoft.com/office/drawing/2014/main" id="{565CA70D-0207-F16F-F31F-EF0FCD1F616C}"/>
              </a:ext>
            </a:extLst>
          </p:cNvPr>
          <p:cNvGrpSpPr/>
          <p:nvPr/>
        </p:nvGrpSpPr>
        <p:grpSpPr>
          <a:xfrm>
            <a:off x="10361856" y="2268025"/>
            <a:ext cx="1613173" cy="1076573"/>
            <a:chOff x="7754111" y="1290590"/>
            <a:chExt cx="1214120" cy="810260"/>
          </a:xfrm>
        </p:grpSpPr>
        <p:sp>
          <p:nvSpPr>
            <p:cNvPr id="56" name="object 46">
              <a:extLst>
                <a:ext uri="{FF2B5EF4-FFF2-40B4-BE49-F238E27FC236}">
                  <a16:creationId xmlns:a16="http://schemas.microsoft.com/office/drawing/2014/main" id="{97142801-08C1-6499-FB38-B667360782A1}"/>
                </a:ext>
              </a:extLst>
            </p:cNvPr>
            <p:cNvSpPr/>
            <p:nvPr/>
          </p:nvSpPr>
          <p:spPr>
            <a:xfrm>
              <a:off x="7754111" y="166877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4">
                  <a:moveTo>
                    <a:pt x="0" y="0"/>
                  </a:moveTo>
                  <a:lnTo>
                    <a:pt x="109727" y="0"/>
                  </a:lnTo>
                </a:path>
              </a:pathLst>
            </a:custGeom>
            <a:ln w="19050">
              <a:solidFill>
                <a:srgbClr val="7A90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47">
              <a:extLst>
                <a:ext uri="{FF2B5EF4-FFF2-40B4-BE49-F238E27FC236}">
                  <a16:creationId xmlns:a16="http://schemas.microsoft.com/office/drawing/2014/main" id="{D25F8114-5987-C424-7F4E-9624EA62586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91974" y="1290590"/>
              <a:ext cx="1176020" cy="810259"/>
            </a:xfrm>
            <a:prstGeom prst="rect">
              <a:avLst/>
            </a:prstGeom>
          </p:spPr>
        </p:pic>
        <p:sp>
          <p:nvSpPr>
            <p:cNvPr id="58" name="object 48">
              <a:extLst>
                <a:ext uri="{FF2B5EF4-FFF2-40B4-BE49-F238E27FC236}">
                  <a16:creationId xmlns:a16="http://schemas.microsoft.com/office/drawing/2014/main" id="{34830C82-FCBC-A79A-4E20-9E2A778680D5}"/>
                </a:ext>
              </a:extLst>
            </p:cNvPr>
            <p:cNvSpPr/>
            <p:nvPr/>
          </p:nvSpPr>
          <p:spPr>
            <a:xfrm>
              <a:off x="7872983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850389" y="0"/>
                  </a:moveTo>
                  <a:lnTo>
                    <a:pt x="109730" y="0"/>
                  </a:lnTo>
                  <a:lnTo>
                    <a:pt x="67018" y="8623"/>
                  </a:lnTo>
                  <a:lnTo>
                    <a:pt x="32139" y="32139"/>
                  </a:lnTo>
                  <a:lnTo>
                    <a:pt x="8623" y="67018"/>
                  </a:lnTo>
                  <a:lnTo>
                    <a:pt x="0" y="109730"/>
                  </a:lnTo>
                  <a:lnTo>
                    <a:pt x="0" y="484629"/>
                  </a:lnTo>
                  <a:lnTo>
                    <a:pt x="8623" y="527341"/>
                  </a:lnTo>
                  <a:lnTo>
                    <a:pt x="32139" y="562220"/>
                  </a:lnTo>
                  <a:lnTo>
                    <a:pt x="67018" y="585736"/>
                  </a:lnTo>
                  <a:lnTo>
                    <a:pt x="109730" y="594360"/>
                  </a:lnTo>
                  <a:lnTo>
                    <a:pt x="850389" y="594360"/>
                  </a:lnTo>
                  <a:lnTo>
                    <a:pt x="893101" y="585736"/>
                  </a:lnTo>
                  <a:lnTo>
                    <a:pt x="927980" y="562220"/>
                  </a:lnTo>
                  <a:lnTo>
                    <a:pt x="951496" y="527341"/>
                  </a:lnTo>
                  <a:lnTo>
                    <a:pt x="960120" y="484629"/>
                  </a:lnTo>
                  <a:lnTo>
                    <a:pt x="960120" y="109730"/>
                  </a:lnTo>
                  <a:lnTo>
                    <a:pt x="951496" y="67018"/>
                  </a:lnTo>
                  <a:lnTo>
                    <a:pt x="927980" y="32139"/>
                  </a:lnTo>
                  <a:lnTo>
                    <a:pt x="893101" y="8623"/>
                  </a:lnTo>
                  <a:lnTo>
                    <a:pt x="850389" y="0"/>
                  </a:lnTo>
                  <a:close/>
                </a:path>
              </a:pathLst>
            </a:custGeom>
            <a:solidFill>
              <a:srgbClr val="4A6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49">
              <a:extLst>
                <a:ext uri="{FF2B5EF4-FFF2-40B4-BE49-F238E27FC236}">
                  <a16:creationId xmlns:a16="http://schemas.microsoft.com/office/drawing/2014/main" id="{75213232-BC59-79E7-FEE3-32CCC38AA249}"/>
                </a:ext>
              </a:extLst>
            </p:cNvPr>
            <p:cNvSpPr/>
            <p:nvPr/>
          </p:nvSpPr>
          <p:spPr>
            <a:xfrm>
              <a:off x="7872983" y="1371599"/>
              <a:ext cx="960119" cy="594360"/>
            </a:xfrm>
            <a:custGeom>
              <a:avLst/>
              <a:gdLst/>
              <a:ahLst/>
              <a:cxnLst/>
              <a:rect l="l" t="t" r="r" b="b"/>
              <a:pathLst>
                <a:path w="960120" h="594360">
                  <a:moveTo>
                    <a:pt x="109730" y="0"/>
                  </a:moveTo>
                  <a:lnTo>
                    <a:pt x="850389" y="0"/>
                  </a:lnTo>
                  <a:lnTo>
                    <a:pt x="893101" y="8623"/>
                  </a:lnTo>
                  <a:lnTo>
                    <a:pt x="927980" y="32139"/>
                  </a:lnTo>
                  <a:lnTo>
                    <a:pt x="951496" y="67018"/>
                  </a:lnTo>
                  <a:lnTo>
                    <a:pt x="960119" y="109730"/>
                  </a:lnTo>
                  <a:lnTo>
                    <a:pt x="960119" y="484629"/>
                  </a:lnTo>
                  <a:lnTo>
                    <a:pt x="951496" y="527341"/>
                  </a:lnTo>
                  <a:lnTo>
                    <a:pt x="927980" y="562220"/>
                  </a:lnTo>
                  <a:lnTo>
                    <a:pt x="893101" y="585736"/>
                  </a:lnTo>
                  <a:lnTo>
                    <a:pt x="850389" y="594360"/>
                  </a:lnTo>
                  <a:lnTo>
                    <a:pt x="109730" y="594360"/>
                  </a:lnTo>
                  <a:lnTo>
                    <a:pt x="67018" y="585736"/>
                  </a:lnTo>
                  <a:lnTo>
                    <a:pt x="32139" y="562220"/>
                  </a:lnTo>
                  <a:lnTo>
                    <a:pt x="8623" y="527341"/>
                  </a:lnTo>
                  <a:lnTo>
                    <a:pt x="0" y="484629"/>
                  </a:lnTo>
                  <a:lnTo>
                    <a:pt x="0" y="109730"/>
                  </a:lnTo>
                  <a:lnTo>
                    <a:pt x="8623" y="67018"/>
                  </a:lnTo>
                  <a:lnTo>
                    <a:pt x="32139" y="32139"/>
                  </a:lnTo>
                  <a:lnTo>
                    <a:pt x="67018" y="8623"/>
                  </a:lnTo>
                  <a:lnTo>
                    <a:pt x="109730" y="0"/>
                  </a:lnTo>
                  <a:close/>
                </a:path>
              </a:pathLst>
            </a:custGeom>
            <a:ln w="12700">
              <a:solidFill>
                <a:srgbClr val="4A6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50">
            <a:extLst>
              <a:ext uri="{FF2B5EF4-FFF2-40B4-BE49-F238E27FC236}">
                <a16:creationId xmlns:a16="http://schemas.microsoft.com/office/drawing/2014/main" id="{DE8F574A-814C-CB7A-13E8-D6B8EC41C238}"/>
              </a:ext>
            </a:extLst>
          </p:cNvPr>
          <p:cNvSpPr txBox="1"/>
          <p:nvPr/>
        </p:nvSpPr>
        <p:spPr>
          <a:xfrm>
            <a:off x="10507818" y="2631535"/>
            <a:ext cx="1287667" cy="19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+mj-lt"/>
                <a:cs typeface="Calibri"/>
              </a:rPr>
              <a:t>Remediation</a:t>
            </a:r>
            <a:endParaRPr sz="1200" dirty="0">
              <a:latin typeface="+mj-lt"/>
              <a:cs typeface="Calibri"/>
            </a:endParaRPr>
          </a:p>
        </p:txBody>
      </p:sp>
      <p:sp>
        <p:nvSpPr>
          <p:cNvPr id="61" name="object 51">
            <a:extLst>
              <a:ext uri="{FF2B5EF4-FFF2-40B4-BE49-F238E27FC236}">
                <a16:creationId xmlns:a16="http://schemas.microsoft.com/office/drawing/2014/main" id="{F2BD470B-DBF4-E21E-0AD6-F762301ED913}"/>
              </a:ext>
            </a:extLst>
          </p:cNvPr>
          <p:cNvSpPr txBox="1"/>
          <p:nvPr/>
        </p:nvSpPr>
        <p:spPr>
          <a:xfrm>
            <a:off x="2546743" y="3316636"/>
            <a:ext cx="159376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B8FA8"/>
                </a:solidFill>
                <a:latin typeface="+mj-lt"/>
                <a:cs typeface="Calibri"/>
              </a:rPr>
              <a:t>AI</a:t>
            </a:r>
            <a:r>
              <a:rPr sz="1100" b="1" spc="-5" dirty="0">
                <a:solidFill>
                  <a:srgbClr val="0B8FA8"/>
                </a:solidFill>
                <a:latin typeface="+mj-lt"/>
                <a:cs typeface="Calibri"/>
              </a:rPr>
              <a:t> </a:t>
            </a:r>
            <a:r>
              <a:rPr sz="1100" b="1" spc="-10" dirty="0">
                <a:solidFill>
                  <a:srgbClr val="0B8FA8"/>
                </a:solidFill>
                <a:latin typeface="+mj-lt"/>
                <a:cs typeface="Calibri"/>
              </a:rPr>
              <a:t>APPEARS</a:t>
            </a:r>
            <a:r>
              <a:rPr sz="1100" b="1" spc="-5" dirty="0">
                <a:solidFill>
                  <a:srgbClr val="0B8FA8"/>
                </a:solidFill>
                <a:latin typeface="+mj-lt"/>
                <a:cs typeface="Calibri"/>
              </a:rPr>
              <a:t> </a:t>
            </a:r>
            <a:r>
              <a:rPr sz="1100" b="1" dirty="0">
                <a:solidFill>
                  <a:srgbClr val="0B8FA8"/>
                </a:solidFill>
                <a:latin typeface="+mj-lt"/>
                <a:cs typeface="Calibri"/>
              </a:rPr>
              <a:t>HERE </a:t>
            </a:r>
            <a:r>
              <a:rPr sz="1100" b="1" spc="-50" dirty="0">
                <a:solidFill>
                  <a:srgbClr val="0B8FA8"/>
                </a:solidFill>
                <a:latin typeface="+mj-lt"/>
                <a:cs typeface="Calibri"/>
              </a:rPr>
              <a:t>↑</a:t>
            </a:r>
            <a:endParaRPr sz="1100" dirty="0">
              <a:latin typeface="+mj-lt"/>
              <a:cs typeface="Calibri"/>
            </a:endParaRPr>
          </a:p>
        </p:txBody>
      </p:sp>
      <p:pic>
        <p:nvPicPr>
          <p:cNvPr id="63" name="object 53">
            <a:extLst>
              <a:ext uri="{FF2B5EF4-FFF2-40B4-BE49-F238E27FC236}">
                <a16:creationId xmlns:a16="http://schemas.microsoft.com/office/drawing/2014/main" id="{CFAB3025-8053-8F8B-93AC-0D785AC6544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1191" y="4090438"/>
            <a:ext cx="2716745" cy="1623297"/>
          </a:xfrm>
          <a:prstGeom prst="rect">
            <a:avLst/>
          </a:prstGeom>
        </p:spPr>
      </p:pic>
      <p:sp>
        <p:nvSpPr>
          <p:cNvPr id="64" name="object 54">
            <a:extLst>
              <a:ext uri="{FF2B5EF4-FFF2-40B4-BE49-F238E27FC236}">
                <a16:creationId xmlns:a16="http://schemas.microsoft.com/office/drawing/2014/main" id="{1CC4B9FE-2A81-5476-0BA8-65B2E7617AA4}"/>
              </a:ext>
            </a:extLst>
          </p:cNvPr>
          <p:cNvSpPr/>
          <p:nvPr/>
        </p:nvSpPr>
        <p:spPr>
          <a:xfrm>
            <a:off x="498827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719073" y="0"/>
                </a:moveTo>
                <a:lnTo>
                  <a:pt x="109727" y="0"/>
                </a:lnTo>
                <a:lnTo>
                  <a:pt x="67016" y="8622"/>
                </a:lnTo>
                <a:lnTo>
                  <a:pt x="32138" y="32138"/>
                </a:lnTo>
                <a:lnTo>
                  <a:pt x="8622" y="67016"/>
                </a:lnTo>
                <a:lnTo>
                  <a:pt x="0" y="109726"/>
                </a:lnTo>
                <a:lnTo>
                  <a:pt x="0" y="896113"/>
                </a:lnTo>
                <a:lnTo>
                  <a:pt x="8622" y="938823"/>
                </a:lnTo>
                <a:lnTo>
                  <a:pt x="32138" y="973701"/>
                </a:lnTo>
                <a:lnTo>
                  <a:pt x="67016" y="997217"/>
                </a:lnTo>
                <a:lnTo>
                  <a:pt x="109727" y="1005840"/>
                </a:lnTo>
                <a:lnTo>
                  <a:pt x="1719073" y="1005840"/>
                </a:lnTo>
                <a:lnTo>
                  <a:pt x="1761783" y="997217"/>
                </a:lnTo>
                <a:lnTo>
                  <a:pt x="1796661" y="973701"/>
                </a:lnTo>
                <a:lnTo>
                  <a:pt x="1820177" y="938823"/>
                </a:lnTo>
                <a:lnTo>
                  <a:pt x="1828800" y="896113"/>
                </a:lnTo>
                <a:lnTo>
                  <a:pt x="1828800" y="109726"/>
                </a:lnTo>
                <a:lnTo>
                  <a:pt x="1820177" y="67016"/>
                </a:lnTo>
                <a:lnTo>
                  <a:pt x="1796661" y="32138"/>
                </a:lnTo>
                <a:lnTo>
                  <a:pt x="1761783" y="8622"/>
                </a:lnTo>
                <a:lnTo>
                  <a:pt x="1719073" y="0"/>
                </a:lnTo>
                <a:close/>
              </a:path>
            </a:pathLst>
          </a:custGeom>
          <a:solidFill>
            <a:srgbClr val="FF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5">
            <a:extLst>
              <a:ext uri="{FF2B5EF4-FFF2-40B4-BE49-F238E27FC236}">
                <a16:creationId xmlns:a16="http://schemas.microsoft.com/office/drawing/2014/main" id="{C990BBCA-1147-6205-F56A-351770CC47AF}"/>
              </a:ext>
            </a:extLst>
          </p:cNvPr>
          <p:cNvSpPr/>
          <p:nvPr/>
        </p:nvSpPr>
        <p:spPr>
          <a:xfrm>
            <a:off x="498827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09727" y="0"/>
                </a:moveTo>
                <a:lnTo>
                  <a:pt x="1719073" y="0"/>
                </a:lnTo>
                <a:lnTo>
                  <a:pt x="1761783" y="8622"/>
                </a:lnTo>
                <a:lnTo>
                  <a:pt x="1796661" y="32138"/>
                </a:lnTo>
                <a:lnTo>
                  <a:pt x="1820177" y="67016"/>
                </a:lnTo>
                <a:lnTo>
                  <a:pt x="1828800" y="109727"/>
                </a:lnTo>
                <a:lnTo>
                  <a:pt x="1828800" y="896112"/>
                </a:lnTo>
                <a:lnTo>
                  <a:pt x="1820177" y="938823"/>
                </a:lnTo>
                <a:lnTo>
                  <a:pt x="1796661" y="973701"/>
                </a:lnTo>
                <a:lnTo>
                  <a:pt x="1761783" y="997217"/>
                </a:lnTo>
                <a:lnTo>
                  <a:pt x="1719073" y="1005840"/>
                </a:lnTo>
                <a:lnTo>
                  <a:pt x="109727" y="1005840"/>
                </a:lnTo>
                <a:lnTo>
                  <a:pt x="67016" y="997217"/>
                </a:lnTo>
                <a:lnTo>
                  <a:pt x="32138" y="973701"/>
                </a:lnTo>
                <a:lnTo>
                  <a:pt x="8622" y="938823"/>
                </a:lnTo>
                <a:lnTo>
                  <a:pt x="0" y="896112"/>
                </a:lnTo>
                <a:lnTo>
                  <a:pt x="0" y="109727"/>
                </a:lnTo>
                <a:lnTo>
                  <a:pt x="8622" y="67016"/>
                </a:lnTo>
                <a:lnTo>
                  <a:pt x="32138" y="32138"/>
                </a:lnTo>
                <a:lnTo>
                  <a:pt x="67016" y="8622"/>
                </a:lnTo>
                <a:lnTo>
                  <a:pt x="109727" y="0"/>
                </a:lnTo>
                <a:close/>
              </a:path>
            </a:pathLst>
          </a:custGeom>
          <a:ln w="12700">
            <a:solidFill>
              <a:srgbClr val="FFF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56">
            <a:extLst>
              <a:ext uri="{FF2B5EF4-FFF2-40B4-BE49-F238E27FC236}">
                <a16:creationId xmlns:a16="http://schemas.microsoft.com/office/drawing/2014/main" id="{ACE2BEEF-A24D-8069-65D7-2A201B72E329}"/>
              </a:ext>
            </a:extLst>
          </p:cNvPr>
          <p:cNvSpPr/>
          <p:nvPr/>
        </p:nvSpPr>
        <p:spPr>
          <a:xfrm>
            <a:off x="1470779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182880" y="0"/>
                </a:moveTo>
                <a:lnTo>
                  <a:pt x="136487" y="5951"/>
                </a:lnTo>
                <a:lnTo>
                  <a:pt x="92560" y="23806"/>
                </a:lnTo>
                <a:lnTo>
                  <a:pt x="53564" y="53564"/>
                </a:lnTo>
                <a:lnTo>
                  <a:pt x="23806" y="92561"/>
                </a:lnTo>
                <a:lnTo>
                  <a:pt x="5951" y="136487"/>
                </a:lnTo>
                <a:lnTo>
                  <a:pt x="0" y="182880"/>
                </a:lnTo>
                <a:lnTo>
                  <a:pt x="5951" y="229272"/>
                </a:lnTo>
                <a:lnTo>
                  <a:pt x="23806" y="273198"/>
                </a:lnTo>
                <a:lnTo>
                  <a:pt x="53564" y="312195"/>
                </a:lnTo>
                <a:lnTo>
                  <a:pt x="92560" y="341953"/>
                </a:lnTo>
                <a:lnTo>
                  <a:pt x="136487" y="359808"/>
                </a:lnTo>
                <a:lnTo>
                  <a:pt x="182880" y="365760"/>
                </a:lnTo>
                <a:lnTo>
                  <a:pt x="229272" y="359808"/>
                </a:lnTo>
                <a:lnTo>
                  <a:pt x="273198" y="341953"/>
                </a:lnTo>
                <a:lnTo>
                  <a:pt x="312195" y="312195"/>
                </a:lnTo>
                <a:lnTo>
                  <a:pt x="341953" y="273198"/>
                </a:lnTo>
                <a:lnTo>
                  <a:pt x="359808" y="229272"/>
                </a:lnTo>
                <a:lnTo>
                  <a:pt x="365760" y="182880"/>
                </a:lnTo>
                <a:lnTo>
                  <a:pt x="359808" y="136487"/>
                </a:lnTo>
                <a:lnTo>
                  <a:pt x="341953" y="92561"/>
                </a:lnTo>
                <a:lnTo>
                  <a:pt x="312195" y="53564"/>
                </a:lnTo>
                <a:lnTo>
                  <a:pt x="273198" y="23806"/>
                </a:lnTo>
                <a:lnTo>
                  <a:pt x="229272" y="5951"/>
                </a:lnTo>
                <a:lnTo>
                  <a:pt x="182880" y="0"/>
                </a:lnTo>
                <a:close/>
              </a:path>
            </a:pathLst>
          </a:custGeom>
          <a:solidFill>
            <a:srgbClr val="E05A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57">
            <a:extLst>
              <a:ext uri="{FF2B5EF4-FFF2-40B4-BE49-F238E27FC236}">
                <a16:creationId xmlns:a16="http://schemas.microsoft.com/office/drawing/2014/main" id="{2E6A6C25-8997-4CB9-5F91-94406B2E904A}"/>
              </a:ext>
            </a:extLst>
          </p:cNvPr>
          <p:cNvSpPr/>
          <p:nvPr/>
        </p:nvSpPr>
        <p:spPr>
          <a:xfrm>
            <a:off x="1470779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312195" y="53564"/>
                </a:moveTo>
                <a:lnTo>
                  <a:pt x="341953" y="92560"/>
                </a:lnTo>
                <a:lnTo>
                  <a:pt x="359808" y="136487"/>
                </a:lnTo>
                <a:lnTo>
                  <a:pt x="365760" y="182880"/>
                </a:lnTo>
                <a:lnTo>
                  <a:pt x="359808" y="229272"/>
                </a:lnTo>
                <a:lnTo>
                  <a:pt x="341953" y="273199"/>
                </a:lnTo>
                <a:lnTo>
                  <a:pt x="312195" y="312195"/>
                </a:lnTo>
                <a:lnTo>
                  <a:pt x="273199" y="341953"/>
                </a:lnTo>
                <a:lnTo>
                  <a:pt x="229272" y="359808"/>
                </a:lnTo>
                <a:lnTo>
                  <a:pt x="182880" y="365760"/>
                </a:lnTo>
                <a:lnTo>
                  <a:pt x="136487" y="359808"/>
                </a:lnTo>
                <a:lnTo>
                  <a:pt x="92560" y="341953"/>
                </a:lnTo>
                <a:lnTo>
                  <a:pt x="53564" y="312195"/>
                </a:lnTo>
                <a:lnTo>
                  <a:pt x="23806" y="273199"/>
                </a:lnTo>
                <a:lnTo>
                  <a:pt x="5951" y="229272"/>
                </a:lnTo>
                <a:lnTo>
                  <a:pt x="0" y="182880"/>
                </a:lnTo>
                <a:lnTo>
                  <a:pt x="5951" y="136487"/>
                </a:lnTo>
                <a:lnTo>
                  <a:pt x="23806" y="92560"/>
                </a:lnTo>
                <a:lnTo>
                  <a:pt x="53564" y="53564"/>
                </a:lnTo>
                <a:lnTo>
                  <a:pt x="92560" y="23806"/>
                </a:lnTo>
                <a:lnTo>
                  <a:pt x="136487" y="5951"/>
                </a:lnTo>
                <a:lnTo>
                  <a:pt x="182880" y="0"/>
                </a:lnTo>
                <a:lnTo>
                  <a:pt x="229272" y="5951"/>
                </a:lnTo>
                <a:lnTo>
                  <a:pt x="273199" y="23806"/>
                </a:lnTo>
                <a:lnTo>
                  <a:pt x="312195" y="53564"/>
                </a:lnTo>
                <a:close/>
              </a:path>
            </a:pathLst>
          </a:custGeom>
          <a:ln w="12700">
            <a:solidFill>
              <a:srgbClr val="E05A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58">
            <a:extLst>
              <a:ext uri="{FF2B5EF4-FFF2-40B4-BE49-F238E27FC236}">
                <a16:creationId xmlns:a16="http://schemas.microsoft.com/office/drawing/2014/main" id="{82D6D0B3-2BDE-D2E4-5751-0461C49BBD7F}"/>
              </a:ext>
            </a:extLst>
          </p:cNvPr>
          <p:cNvSpPr txBox="1"/>
          <p:nvPr/>
        </p:nvSpPr>
        <p:spPr>
          <a:xfrm>
            <a:off x="1658424" y="3890205"/>
            <a:ext cx="1113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latin typeface="+mj-lt"/>
                <a:cs typeface="Calibri"/>
              </a:rPr>
              <a:t>!</a:t>
            </a:r>
            <a:endParaRPr sz="2400" dirty="0">
              <a:latin typeface="+mj-lt"/>
              <a:cs typeface="Calibri"/>
            </a:endParaRPr>
          </a:p>
        </p:txBody>
      </p:sp>
      <p:sp>
        <p:nvSpPr>
          <p:cNvPr id="69" name="object 59">
            <a:extLst>
              <a:ext uri="{FF2B5EF4-FFF2-40B4-BE49-F238E27FC236}">
                <a16:creationId xmlns:a16="http://schemas.microsoft.com/office/drawing/2014/main" id="{21DDC1CE-5F0F-4B43-C09D-764941F0CFB7}"/>
              </a:ext>
            </a:extLst>
          </p:cNvPr>
          <p:cNvSpPr txBox="1"/>
          <p:nvPr/>
        </p:nvSpPr>
        <p:spPr>
          <a:xfrm>
            <a:off x="498826" y="4627287"/>
            <a:ext cx="2429883" cy="48218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74930" marR="5080" indent="-62865" algn="ctr">
              <a:lnSpc>
                <a:spcPts val="1800"/>
              </a:lnSpc>
              <a:spcBef>
                <a:spcPts val="160"/>
              </a:spcBef>
            </a:pPr>
            <a:r>
              <a:rPr sz="1600" dirty="0">
                <a:solidFill>
                  <a:srgbClr val="C35828"/>
                </a:solidFill>
              </a:rPr>
              <a:t>Insecure code suggestions</a:t>
            </a:r>
          </a:p>
        </p:txBody>
      </p:sp>
      <p:pic>
        <p:nvPicPr>
          <p:cNvPr id="71" name="object 61">
            <a:extLst>
              <a:ext uri="{FF2B5EF4-FFF2-40B4-BE49-F238E27FC236}">
                <a16:creationId xmlns:a16="http://schemas.microsoft.com/office/drawing/2014/main" id="{F6C4E22B-13E8-3B53-0F86-92229C18212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42569" y="4090438"/>
            <a:ext cx="2716745" cy="1623297"/>
          </a:xfrm>
          <a:prstGeom prst="rect">
            <a:avLst/>
          </a:prstGeom>
        </p:spPr>
      </p:pic>
      <p:sp>
        <p:nvSpPr>
          <p:cNvPr id="72" name="object 62">
            <a:extLst>
              <a:ext uri="{FF2B5EF4-FFF2-40B4-BE49-F238E27FC236}">
                <a16:creationId xmlns:a16="http://schemas.microsoft.com/office/drawing/2014/main" id="{7ABFC91C-9470-3E99-C110-62EFB3FC8670}"/>
              </a:ext>
            </a:extLst>
          </p:cNvPr>
          <p:cNvSpPr/>
          <p:nvPr/>
        </p:nvSpPr>
        <p:spPr>
          <a:xfrm>
            <a:off x="3050205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719073" y="0"/>
                </a:moveTo>
                <a:lnTo>
                  <a:pt x="109726" y="0"/>
                </a:lnTo>
                <a:lnTo>
                  <a:pt x="67016" y="8622"/>
                </a:lnTo>
                <a:lnTo>
                  <a:pt x="32138" y="32138"/>
                </a:lnTo>
                <a:lnTo>
                  <a:pt x="8622" y="67016"/>
                </a:lnTo>
                <a:lnTo>
                  <a:pt x="0" y="109726"/>
                </a:lnTo>
                <a:lnTo>
                  <a:pt x="0" y="896113"/>
                </a:lnTo>
                <a:lnTo>
                  <a:pt x="8622" y="938823"/>
                </a:lnTo>
                <a:lnTo>
                  <a:pt x="32138" y="973701"/>
                </a:lnTo>
                <a:lnTo>
                  <a:pt x="67016" y="997217"/>
                </a:lnTo>
                <a:lnTo>
                  <a:pt x="109726" y="1005840"/>
                </a:lnTo>
                <a:lnTo>
                  <a:pt x="1719073" y="1005840"/>
                </a:lnTo>
                <a:lnTo>
                  <a:pt x="1761783" y="997217"/>
                </a:lnTo>
                <a:lnTo>
                  <a:pt x="1796661" y="973701"/>
                </a:lnTo>
                <a:lnTo>
                  <a:pt x="1820177" y="938823"/>
                </a:lnTo>
                <a:lnTo>
                  <a:pt x="1828800" y="896113"/>
                </a:lnTo>
                <a:lnTo>
                  <a:pt x="1828800" y="109726"/>
                </a:lnTo>
                <a:lnTo>
                  <a:pt x="1820177" y="67016"/>
                </a:lnTo>
                <a:lnTo>
                  <a:pt x="1796661" y="32138"/>
                </a:lnTo>
                <a:lnTo>
                  <a:pt x="1761783" y="8622"/>
                </a:lnTo>
                <a:lnTo>
                  <a:pt x="1719073" y="0"/>
                </a:lnTo>
                <a:close/>
              </a:path>
            </a:pathLst>
          </a:custGeom>
          <a:solidFill>
            <a:srgbClr val="FF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FB9D6F67-9B75-4C0F-7C2F-1F12194A99F9}"/>
              </a:ext>
            </a:extLst>
          </p:cNvPr>
          <p:cNvSpPr/>
          <p:nvPr/>
        </p:nvSpPr>
        <p:spPr>
          <a:xfrm>
            <a:off x="3050205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09727" y="0"/>
                </a:moveTo>
                <a:lnTo>
                  <a:pt x="1719073" y="0"/>
                </a:lnTo>
                <a:lnTo>
                  <a:pt x="1761783" y="8622"/>
                </a:lnTo>
                <a:lnTo>
                  <a:pt x="1796661" y="32138"/>
                </a:lnTo>
                <a:lnTo>
                  <a:pt x="1820177" y="67016"/>
                </a:lnTo>
                <a:lnTo>
                  <a:pt x="1828800" y="109727"/>
                </a:lnTo>
                <a:lnTo>
                  <a:pt x="1828800" y="896112"/>
                </a:lnTo>
                <a:lnTo>
                  <a:pt x="1820177" y="938823"/>
                </a:lnTo>
                <a:lnTo>
                  <a:pt x="1796661" y="973701"/>
                </a:lnTo>
                <a:lnTo>
                  <a:pt x="1761783" y="997217"/>
                </a:lnTo>
                <a:lnTo>
                  <a:pt x="1719073" y="1005840"/>
                </a:lnTo>
                <a:lnTo>
                  <a:pt x="109727" y="1005840"/>
                </a:lnTo>
                <a:lnTo>
                  <a:pt x="67016" y="997217"/>
                </a:lnTo>
                <a:lnTo>
                  <a:pt x="32138" y="973701"/>
                </a:lnTo>
                <a:lnTo>
                  <a:pt x="8622" y="938823"/>
                </a:lnTo>
                <a:lnTo>
                  <a:pt x="0" y="896112"/>
                </a:lnTo>
                <a:lnTo>
                  <a:pt x="0" y="109727"/>
                </a:lnTo>
                <a:lnTo>
                  <a:pt x="8622" y="67016"/>
                </a:lnTo>
                <a:lnTo>
                  <a:pt x="32138" y="32138"/>
                </a:lnTo>
                <a:lnTo>
                  <a:pt x="67016" y="8622"/>
                </a:lnTo>
                <a:lnTo>
                  <a:pt x="109727" y="0"/>
                </a:lnTo>
                <a:close/>
              </a:path>
            </a:pathLst>
          </a:custGeom>
          <a:ln w="12700">
            <a:solidFill>
              <a:srgbClr val="FFF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64">
            <a:extLst>
              <a:ext uri="{FF2B5EF4-FFF2-40B4-BE49-F238E27FC236}">
                <a16:creationId xmlns:a16="http://schemas.microsoft.com/office/drawing/2014/main" id="{D264EA7B-0467-ECFA-D977-5D787C4AB06F}"/>
              </a:ext>
            </a:extLst>
          </p:cNvPr>
          <p:cNvSpPr/>
          <p:nvPr/>
        </p:nvSpPr>
        <p:spPr>
          <a:xfrm>
            <a:off x="4022159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0"/>
                </a:moveTo>
                <a:lnTo>
                  <a:pt x="136487" y="5951"/>
                </a:lnTo>
                <a:lnTo>
                  <a:pt x="92561" y="23806"/>
                </a:lnTo>
                <a:lnTo>
                  <a:pt x="53564" y="53564"/>
                </a:lnTo>
                <a:lnTo>
                  <a:pt x="23806" y="92561"/>
                </a:lnTo>
                <a:lnTo>
                  <a:pt x="5951" y="136487"/>
                </a:lnTo>
                <a:lnTo>
                  <a:pt x="0" y="182880"/>
                </a:lnTo>
                <a:lnTo>
                  <a:pt x="5951" y="229272"/>
                </a:lnTo>
                <a:lnTo>
                  <a:pt x="23806" y="273198"/>
                </a:lnTo>
                <a:lnTo>
                  <a:pt x="53564" y="312195"/>
                </a:lnTo>
                <a:lnTo>
                  <a:pt x="92561" y="341953"/>
                </a:lnTo>
                <a:lnTo>
                  <a:pt x="136487" y="359808"/>
                </a:lnTo>
                <a:lnTo>
                  <a:pt x="182880" y="365760"/>
                </a:lnTo>
                <a:lnTo>
                  <a:pt x="229272" y="359808"/>
                </a:lnTo>
                <a:lnTo>
                  <a:pt x="273198" y="341953"/>
                </a:lnTo>
                <a:lnTo>
                  <a:pt x="312195" y="312195"/>
                </a:lnTo>
                <a:lnTo>
                  <a:pt x="341953" y="273198"/>
                </a:lnTo>
                <a:lnTo>
                  <a:pt x="359808" y="229272"/>
                </a:lnTo>
                <a:lnTo>
                  <a:pt x="365760" y="182880"/>
                </a:lnTo>
                <a:lnTo>
                  <a:pt x="359808" y="136487"/>
                </a:lnTo>
                <a:lnTo>
                  <a:pt x="341953" y="92561"/>
                </a:lnTo>
                <a:lnTo>
                  <a:pt x="312195" y="53564"/>
                </a:lnTo>
                <a:lnTo>
                  <a:pt x="273198" y="23806"/>
                </a:lnTo>
                <a:lnTo>
                  <a:pt x="229272" y="5951"/>
                </a:lnTo>
                <a:lnTo>
                  <a:pt x="182880" y="0"/>
                </a:lnTo>
                <a:close/>
              </a:path>
            </a:pathLst>
          </a:custGeom>
          <a:solidFill>
            <a:srgbClr val="E05A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65">
            <a:extLst>
              <a:ext uri="{FF2B5EF4-FFF2-40B4-BE49-F238E27FC236}">
                <a16:creationId xmlns:a16="http://schemas.microsoft.com/office/drawing/2014/main" id="{93BBDF94-09C8-B09B-6654-AA80433B8AF1}"/>
              </a:ext>
            </a:extLst>
          </p:cNvPr>
          <p:cNvSpPr/>
          <p:nvPr/>
        </p:nvSpPr>
        <p:spPr>
          <a:xfrm>
            <a:off x="4022159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12195" y="53564"/>
                </a:moveTo>
                <a:lnTo>
                  <a:pt x="341953" y="92560"/>
                </a:lnTo>
                <a:lnTo>
                  <a:pt x="359808" y="136487"/>
                </a:lnTo>
                <a:lnTo>
                  <a:pt x="365760" y="182880"/>
                </a:lnTo>
                <a:lnTo>
                  <a:pt x="359808" y="229272"/>
                </a:lnTo>
                <a:lnTo>
                  <a:pt x="341953" y="273199"/>
                </a:lnTo>
                <a:lnTo>
                  <a:pt x="312195" y="312195"/>
                </a:lnTo>
                <a:lnTo>
                  <a:pt x="273199" y="341953"/>
                </a:lnTo>
                <a:lnTo>
                  <a:pt x="229272" y="359808"/>
                </a:lnTo>
                <a:lnTo>
                  <a:pt x="182880" y="365760"/>
                </a:lnTo>
                <a:lnTo>
                  <a:pt x="136487" y="359808"/>
                </a:lnTo>
                <a:lnTo>
                  <a:pt x="92560" y="341953"/>
                </a:lnTo>
                <a:lnTo>
                  <a:pt x="53564" y="312195"/>
                </a:lnTo>
                <a:lnTo>
                  <a:pt x="23806" y="273199"/>
                </a:lnTo>
                <a:lnTo>
                  <a:pt x="5951" y="229272"/>
                </a:lnTo>
                <a:lnTo>
                  <a:pt x="0" y="182880"/>
                </a:lnTo>
                <a:lnTo>
                  <a:pt x="5951" y="136487"/>
                </a:lnTo>
                <a:lnTo>
                  <a:pt x="23806" y="92560"/>
                </a:lnTo>
                <a:lnTo>
                  <a:pt x="53564" y="53564"/>
                </a:lnTo>
                <a:lnTo>
                  <a:pt x="92560" y="23806"/>
                </a:lnTo>
                <a:lnTo>
                  <a:pt x="136487" y="5951"/>
                </a:lnTo>
                <a:lnTo>
                  <a:pt x="182880" y="0"/>
                </a:lnTo>
                <a:lnTo>
                  <a:pt x="229272" y="5951"/>
                </a:lnTo>
                <a:lnTo>
                  <a:pt x="273199" y="23806"/>
                </a:lnTo>
                <a:lnTo>
                  <a:pt x="312195" y="53564"/>
                </a:lnTo>
                <a:close/>
              </a:path>
            </a:pathLst>
          </a:custGeom>
          <a:ln w="12700">
            <a:solidFill>
              <a:srgbClr val="E05A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66">
            <a:extLst>
              <a:ext uri="{FF2B5EF4-FFF2-40B4-BE49-F238E27FC236}">
                <a16:creationId xmlns:a16="http://schemas.microsoft.com/office/drawing/2014/main" id="{F22172C0-E8AA-C2C0-9F89-8907DE5E8759}"/>
              </a:ext>
            </a:extLst>
          </p:cNvPr>
          <p:cNvSpPr txBox="1"/>
          <p:nvPr/>
        </p:nvSpPr>
        <p:spPr>
          <a:xfrm>
            <a:off x="4209802" y="3890205"/>
            <a:ext cx="1113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latin typeface="+mj-lt"/>
                <a:cs typeface="Calibri"/>
              </a:rPr>
              <a:t>!</a:t>
            </a:r>
            <a:endParaRPr sz="2400">
              <a:latin typeface="+mj-lt"/>
              <a:cs typeface="Calibri"/>
            </a:endParaRPr>
          </a:p>
        </p:txBody>
      </p:sp>
      <p:sp>
        <p:nvSpPr>
          <p:cNvPr id="77" name="object 67">
            <a:extLst>
              <a:ext uri="{FF2B5EF4-FFF2-40B4-BE49-F238E27FC236}">
                <a16:creationId xmlns:a16="http://schemas.microsoft.com/office/drawing/2014/main" id="{6C8325A0-D8CD-B90B-1BD3-FCB5FF6917FF}"/>
              </a:ext>
            </a:extLst>
          </p:cNvPr>
          <p:cNvSpPr txBox="1"/>
          <p:nvPr/>
        </p:nvSpPr>
        <p:spPr>
          <a:xfrm>
            <a:off x="3044961" y="4627287"/>
            <a:ext cx="2441262" cy="5078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88900" algn="ctr">
              <a:lnSpc>
                <a:spcPts val="1800"/>
              </a:lnSpc>
              <a:spcBef>
                <a:spcPts val="160"/>
              </a:spcBef>
            </a:pPr>
            <a:r>
              <a:rPr sz="1600" dirty="0">
                <a:solidFill>
                  <a:srgbClr val="C35828"/>
                </a:solidFill>
              </a:rPr>
              <a:t>Vulnerable </a:t>
            </a:r>
            <a:endParaRPr lang="en-US" sz="1600" dirty="0">
              <a:solidFill>
                <a:srgbClr val="C35828"/>
              </a:solidFill>
            </a:endParaRPr>
          </a:p>
          <a:p>
            <a:pPr marL="12700" marR="5080" indent="88900" algn="ctr">
              <a:lnSpc>
                <a:spcPts val="1800"/>
              </a:lnSpc>
              <a:spcBef>
                <a:spcPts val="160"/>
              </a:spcBef>
            </a:pPr>
            <a:r>
              <a:rPr sz="1600" dirty="0">
                <a:solidFill>
                  <a:srgbClr val="C35828"/>
                </a:solidFill>
              </a:rPr>
              <a:t>dependencies</a:t>
            </a:r>
          </a:p>
        </p:txBody>
      </p:sp>
      <p:pic>
        <p:nvPicPr>
          <p:cNvPr id="79" name="object 69">
            <a:extLst>
              <a:ext uri="{FF2B5EF4-FFF2-40B4-BE49-F238E27FC236}">
                <a16:creationId xmlns:a16="http://schemas.microsoft.com/office/drawing/2014/main" id="{97B41692-BCAE-4BF7-7524-3CAC0411950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93947" y="4090438"/>
            <a:ext cx="2716745" cy="1623297"/>
          </a:xfrm>
          <a:prstGeom prst="rect">
            <a:avLst/>
          </a:prstGeom>
        </p:spPr>
      </p:pic>
      <p:sp>
        <p:nvSpPr>
          <p:cNvPr id="80" name="object 70">
            <a:extLst>
              <a:ext uri="{FF2B5EF4-FFF2-40B4-BE49-F238E27FC236}">
                <a16:creationId xmlns:a16="http://schemas.microsoft.com/office/drawing/2014/main" id="{3722C135-F233-5962-EF7B-60547B39EC73}"/>
              </a:ext>
            </a:extLst>
          </p:cNvPr>
          <p:cNvSpPr/>
          <p:nvPr/>
        </p:nvSpPr>
        <p:spPr>
          <a:xfrm>
            <a:off x="5601582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719073" y="0"/>
                </a:moveTo>
                <a:lnTo>
                  <a:pt x="109727" y="0"/>
                </a:lnTo>
                <a:lnTo>
                  <a:pt x="67017" y="8622"/>
                </a:lnTo>
                <a:lnTo>
                  <a:pt x="32138" y="32138"/>
                </a:lnTo>
                <a:lnTo>
                  <a:pt x="8623" y="67016"/>
                </a:lnTo>
                <a:lnTo>
                  <a:pt x="0" y="109726"/>
                </a:lnTo>
                <a:lnTo>
                  <a:pt x="0" y="896113"/>
                </a:lnTo>
                <a:lnTo>
                  <a:pt x="8623" y="938823"/>
                </a:lnTo>
                <a:lnTo>
                  <a:pt x="32138" y="973701"/>
                </a:lnTo>
                <a:lnTo>
                  <a:pt x="67017" y="997217"/>
                </a:lnTo>
                <a:lnTo>
                  <a:pt x="109727" y="1005840"/>
                </a:lnTo>
                <a:lnTo>
                  <a:pt x="1719073" y="1005840"/>
                </a:lnTo>
                <a:lnTo>
                  <a:pt x="1761783" y="997217"/>
                </a:lnTo>
                <a:lnTo>
                  <a:pt x="1796661" y="973701"/>
                </a:lnTo>
                <a:lnTo>
                  <a:pt x="1820177" y="938823"/>
                </a:lnTo>
                <a:lnTo>
                  <a:pt x="1828800" y="896113"/>
                </a:lnTo>
                <a:lnTo>
                  <a:pt x="1828800" y="109726"/>
                </a:lnTo>
                <a:lnTo>
                  <a:pt x="1820177" y="67016"/>
                </a:lnTo>
                <a:lnTo>
                  <a:pt x="1796661" y="32138"/>
                </a:lnTo>
                <a:lnTo>
                  <a:pt x="1761783" y="8622"/>
                </a:lnTo>
                <a:lnTo>
                  <a:pt x="1719073" y="0"/>
                </a:lnTo>
                <a:close/>
              </a:path>
            </a:pathLst>
          </a:custGeom>
          <a:solidFill>
            <a:srgbClr val="FF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71">
            <a:extLst>
              <a:ext uri="{FF2B5EF4-FFF2-40B4-BE49-F238E27FC236}">
                <a16:creationId xmlns:a16="http://schemas.microsoft.com/office/drawing/2014/main" id="{F31E111B-CDA5-1FA7-720A-2E064BAFD541}"/>
              </a:ext>
            </a:extLst>
          </p:cNvPr>
          <p:cNvSpPr/>
          <p:nvPr/>
        </p:nvSpPr>
        <p:spPr>
          <a:xfrm>
            <a:off x="5601582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09727" y="0"/>
                </a:moveTo>
                <a:lnTo>
                  <a:pt x="1719073" y="0"/>
                </a:lnTo>
                <a:lnTo>
                  <a:pt x="1761783" y="8622"/>
                </a:lnTo>
                <a:lnTo>
                  <a:pt x="1796661" y="32138"/>
                </a:lnTo>
                <a:lnTo>
                  <a:pt x="1820177" y="67016"/>
                </a:lnTo>
                <a:lnTo>
                  <a:pt x="1828800" y="109727"/>
                </a:lnTo>
                <a:lnTo>
                  <a:pt x="1828800" y="896112"/>
                </a:lnTo>
                <a:lnTo>
                  <a:pt x="1820177" y="938823"/>
                </a:lnTo>
                <a:lnTo>
                  <a:pt x="1796661" y="973701"/>
                </a:lnTo>
                <a:lnTo>
                  <a:pt x="1761783" y="997217"/>
                </a:lnTo>
                <a:lnTo>
                  <a:pt x="1719073" y="1005840"/>
                </a:lnTo>
                <a:lnTo>
                  <a:pt x="109727" y="1005840"/>
                </a:lnTo>
                <a:lnTo>
                  <a:pt x="67016" y="997217"/>
                </a:lnTo>
                <a:lnTo>
                  <a:pt x="32138" y="973701"/>
                </a:lnTo>
                <a:lnTo>
                  <a:pt x="8622" y="938823"/>
                </a:lnTo>
                <a:lnTo>
                  <a:pt x="0" y="896112"/>
                </a:lnTo>
                <a:lnTo>
                  <a:pt x="0" y="109727"/>
                </a:lnTo>
                <a:lnTo>
                  <a:pt x="8622" y="67016"/>
                </a:lnTo>
                <a:lnTo>
                  <a:pt x="32138" y="32138"/>
                </a:lnTo>
                <a:lnTo>
                  <a:pt x="67016" y="8622"/>
                </a:lnTo>
                <a:lnTo>
                  <a:pt x="109727" y="0"/>
                </a:lnTo>
                <a:close/>
              </a:path>
            </a:pathLst>
          </a:custGeom>
          <a:ln w="12700">
            <a:solidFill>
              <a:srgbClr val="FFF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72">
            <a:extLst>
              <a:ext uri="{FF2B5EF4-FFF2-40B4-BE49-F238E27FC236}">
                <a16:creationId xmlns:a16="http://schemas.microsoft.com/office/drawing/2014/main" id="{C36785F5-6902-0CDD-C1DF-282D4FC20CD0}"/>
              </a:ext>
            </a:extLst>
          </p:cNvPr>
          <p:cNvSpPr/>
          <p:nvPr/>
        </p:nvSpPr>
        <p:spPr>
          <a:xfrm>
            <a:off x="6573535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79" y="0"/>
                </a:moveTo>
                <a:lnTo>
                  <a:pt x="136487" y="5951"/>
                </a:lnTo>
                <a:lnTo>
                  <a:pt x="92561" y="23806"/>
                </a:lnTo>
                <a:lnTo>
                  <a:pt x="53564" y="53564"/>
                </a:lnTo>
                <a:lnTo>
                  <a:pt x="23806" y="92561"/>
                </a:lnTo>
                <a:lnTo>
                  <a:pt x="5951" y="136487"/>
                </a:lnTo>
                <a:lnTo>
                  <a:pt x="0" y="182880"/>
                </a:lnTo>
                <a:lnTo>
                  <a:pt x="5951" y="229272"/>
                </a:lnTo>
                <a:lnTo>
                  <a:pt x="23806" y="273198"/>
                </a:lnTo>
                <a:lnTo>
                  <a:pt x="53564" y="312195"/>
                </a:lnTo>
                <a:lnTo>
                  <a:pt x="92561" y="341953"/>
                </a:lnTo>
                <a:lnTo>
                  <a:pt x="136487" y="359808"/>
                </a:lnTo>
                <a:lnTo>
                  <a:pt x="182879" y="365760"/>
                </a:lnTo>
                <a:lnTo>
                  <a:pt x="229272" y="359808"/>
                </a:lnTo>
                <a:lnTo>
                  <a:pt x="273198" y="341953"/>
                </a:lnTo>
                <a:lnTo>
                  <a:pt x="312195" y="312195"/>
                </a:lnTo>
                <a:lnTo>
                  <a:pt x="341953" y="273198"/>
                </a:lnTo>
                <a:lnTo>
                  <a:pt x="359808" y="229272"/>
                </a:lnTo>
                <a:lnTo>
                  <a:pt x="365759" y="182880"/>
                </a:lnTo>
                <a:lnTo>
                  <a:pt x="359808" y="136487"/>
                </a:lnTo>
                <a:lnTo>
                  <a:pt x="341953" y="92561"/>
                </a:lnTo>
                <a:lnTo>
                  <a:pt x="312195" y="53564"/>
                </a:lnTo>
                <a:lnTo>
                  <a:pt x="273198" y="23806"/>
                </a:lnTo>
                <a:lnTo>
                  <a:pt x="229272" y="5951"/>
                </a:lnTo>
                <a:lnTo>
                  <a:pt x="182879" y="0"/>
                </a:lnTo>
                <a:close/>
              </a:path>
            </a:pathLst>
          </a:custGeom>
          <a:solidFill>
            <a:srgbClr val="E05A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73">
            <a:extLst>
              <a:ext uri="{FF2B5EF4-FFF2-40B4-BE49-F238E27FC236}">
                <a16:creationId xmlns:a16="http://schemas.microsoft.com/office/drawing/2014/main" id="{394E05BF-5E6E-D4A2-6868-7AD7141038F6}"/>
              </a:ext>
            </a:extLst>
          </p:cNvPr>
          <p:cNvSpPr/>
          <p:nvPr/>
        </p:nvSpPr>
        <p:spPr>
          <a:xfrm>
            <a:off x="6573535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12195" y="53564"/>
                </a:moveTo>
                <a:lnTo>
                  <a:pt x="341953" y="92560"/>
                </a:lnTo>
                <a:lnTo>
                  <a:pt x="359808" y="136487"/>
                </a:lnTo>
                <a:lnTo>
                  <a:pt x="365760" y="182880"/>
                </a:lnTo>
                <a:lnTo>
                  <a:pt x="359808" y="229272"/>
                </a:lnTo>
                <a:lnTo>
                  <a:pt x="341953" y="273199"/>
                </a:lnTo>
                <a:lnTo>
                  <a:pt x="312195" y="312195"/>
                </a:lnTo>
                <a:lnTo>
                  <a:pt x="273199" y="341953"/>
                </a:lnTo>
                <a:lnTo>
                  <a:pt x="229272" y="359808"/>
                </a:lnTo>
                <a:lnTo>
                  <a:pt x="182880" y="365760"/>
                </a:lnTo>
                <a:lnTo>
                  <a:pt x="136487" y="359808"/>
                </a:lnTo>
                <a:lnTo>
                  <a:pt x="92560" y="341953"/>
                </a:lnTo>
                <a:lnTo>
                  <a:pt x="53564" y="312195"/>
                </a:lnTo>
                <a:lnTo>
                  <a:pt x="23806" y="273199"/>
                </a:lnTo>
                <a:lnTo>
                  <a:pt x="5951" y="229272"/>
                </a:lnTo>
                <a:lnTo>
                  <a:pt x="0" y="182880"/>
                </a:lnTo>
                <a:lnTo>
                  <a:pt x="5951" y="136487"/>
                </a:lnTo>
                <a:lnTo>
                  <a:pt x="23806" y="92560"/>
                </a:lnTo>
                <a:lnTo>
                  <a:pt x="53564" y="53564"/>
                </a:lnTo>
                <a:lnTo>
                  <a:pt x="92560" y="23806"/>
                </a:lnTo>
                <a:lnTo>
                  <a:pt x="136487" y="5951"/>
                </a:lnTo>
                <a:lnTo>
                  <a:pt x="182880" y="0"/>
                </a:lnTo>
                <a:lnTo>
                  <a:pt x="229272" y="5951"/>
                </a:lnTo>
                <a:lnTo>
                  <a:pt x="273199" y="23806"/>
                </a:lnTo>
                <a:lnTo>
                  <a:pt x="312195" y="53564"/>
                </a:lnTo>
                <a:close/>
              </a:path>
            </a:pathLst>
          </a:custGeom>
          <a:ln w="12700">
            <a:solidFill>
              <a:srgbClr val="E05A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74">
            <a:extLst>
              <a:ext uri="{FF2B5EF4-FFF2-40B4-BE49-F238E27FC236}">
                <a16:creationId xmlns:a16="http://schemas.microsoft.com/office/drawing/2014/main" id="{3BA2C1E9-176D-C032-E4CE-8F10A3D5C4EE}"/>
              </a:ext>
            </a:extLst>
          </p:cNvPr>
          <p:cNvSpPr txBox="1"/>
          <p:nvPr/>
        </p:nvSpPr>
        <p:spPr>
          <a:xfrm>
            <a:off x="6761180" y="3890205"/>
            <a:ext cx="1113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latin typeface="+mj-lt"/>
                <a:cs typeface="Calibri"/>
              </a:rPr>
              <a:t>!</a:t>
            </a:r>
            <a:endParaRPr sz="2400">
              <a:latin typeface="+mj-lt"/>
              <a:cs typeface="Calibri"/>
            </a:endParaRPr>
          </a:p>
        </p:txBody>
      </p:sp>
      <p:sp>
        <p:nvSpPr>
          <p:cNvPr id="85" name="object 75">
            <a:extLst>
              <a:ext uri="{FF2B5EF4-FFF2-40B4-BE49-F238E27FC236}">
                <a16:creationId xmlns:a16="http://schemas.microsoft.com/office/drawing/2014/main" id="{B55EF71B-41F8-34AE-2148-D33237B6C35C}"/>
              </a:ext>
            </a:extLst>
          </p:cNvPr>
          <p:cNvSpPr txBox="1"/>
          <p:nvPr/>
        </p:nvSpPr>
        <p:spPr>
          <a:xfrm>
            <a:off x="5520072" y="4627287"/>
            <a:ext cx="2593011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1800"/>
              </a:lnSpc>
              <a:spcBef>
                <a:spcPts val="100"/>
              </a:spcBef>
            </a:pPr>
            <a:r>
              <a:rPr sz="1600" dirty="0">
                <a:solidFill>
                  <a:srgbClr val="C35828"/>
                </a:solidFill>
              </a:rPr>
              <a:t>Spaghetti </a:t>
            </a:r>
            <a:endParaRPr lang="en-US" sz="1600" dirty="0">
              <a:solidFill>
                <a:srgbClr val="C35828"/>
              </a:solidFill>
            </a:endParaRPr>
          </a:p>
          <a:p>
            <a:pPr marL="12700" algn="ctr">
              <a:lnSpc>
                <a:spcPts val="1800"/>
              </a:lnSpc>
              <a:spcBef>
                <a:spcPts val="100"/>
              </a:spcBef>
            </a:pPr>
            <a:r>
              <a:rPr sz="1600" dirty="0">
                <a:solidFill>
                  <a:srgbClr val="C35828"/>
                </a:solidFill>
              </a:rPr>
              <a:t>code</a:t>
            </a:r>
          </a:p>
        </p:txBody>
      </p:sp>
      <p:pic>
        <p:nvPicPr>
          <p:cNvPr id="87" name="object 77">
            <a:extLst>
              <a:ext uri="{FF2B5EF4-FFF2-40B4-BE49-F238E27FC236}">
                <a16:creationId xmlns:a16="http://schemas.microsoft.com/office/drawing/2014/main" id="{D202A958-968D-18F1-CDE6-6924653CD4C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325" y="4090438"/>
            <a:ext cx="2716745" cy="1623297"/>
          </a:xfrm>
          <a:prstGeom prst="rect">
            <a:avLst/>
          </a:prstGeom>
        </p:spPr>
      </p:pic>
      <p:sp>
        <p:nvSpPr>
          <p:cNvPr id="88" name="object 78">
            <a:extLst>
              <a:ext uri="{FF2B5EF4-FFF2-40B4-BE49-F238E27FC236}">
                <a16:creationId xmlns:a16="http://schemas.microsoft.com/office/drawing/2014/main" id="{0CDD5C03-EE14-0395-325F-D70286AFFFA8}"/>
              </a:ext>
            </a:extLst>
          </p:cNvPr>
          <p:cNvSpPr/>
          <p:nvPr/>
        </p:nvSpPr>
        <p:spPr>
          <a:xfrm>
            <a:off x="8152961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719073" y="0"/>
                </a:moveTo>
                <a:lnTo>
                  <a:pt x="109726" y="0"/>
                </a:lnTo>
                <a:lnTo>
                  <a:pt x="67016" y="8622"/>
                </a:lnTo>
                <a:lnTo>
                  <a:pt x="32138" y="32138"/>
                </a:lnTo>
                <a:lnTo>
                  <a:pt x="8622" y="67016"/>
                </a:lnTo>
                <a:lnTo>
                  <a:pt x="0" y="109726"/>
                </a:lnTo>
                <a:lnTo>
                  <a:pt x="0" y="896113"/>
                </a:lnTo>
                <a:lnTo>
                  <a:pt x="8622" y="938823"/>
                </a:lnTo>
                <a:lnTo>
                  <a:pt x="32138" y="973701"/>
                </a:lnTo>
                <a:lnTo>
                  <a:pt x="67016" y="997217"/>
                </a:lnTo>
                <a:lnTo>
                  <a:pt x="109726" y="1005840"/>
                </a:lnTo>
                <a:lnTo>
                  <a:pt x="1719073" y="1005840"/>
                </a:lnTo>
                <a:lnTo>
                  <a:pt x="1761783" y="997217"/>
                </a:lnTo>
                <a:lnTo>
                  <a:pt x="1796661" y="973701"/>
                </a:lnTo>
                <a:lnTo>
                  <a:pt x="1820177" y="938823"/>
                </a:lnTo>
                <a:lnTo>
                  <a:pt x="1828800" y="896113"/>
                </a:lnTo>
                <a:lnTo>
                  <a:pt x="1828800" y="109726"/>
                </a:lnTo>
                <a:lnTo>
                  <a:pt x="1820177" y="67016"/>
                </a:lnTo>
                <a:lnTo>
                  <a:pt x="1796661" y="32138"/>
                </a:lnTo>
                <a:lnTo>
                  <a:pt x="1761783" y="8622"/>
                </a:lnTo>
                <a:lnTo>
                  <a:pt x="1719073" y="0"/>
                </a:lnTo>
                <a:close/>
              </a:path>
            </a:pathLst>
          </a:custGeom>
          <a:solidFill>
            <a:srgbClr val="FF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79">
            <a:extLst>
              <a:ext uri="{FF2B5EF4-FFF2-40B4-BE49-F238E27FC236}">
                <a16:creationId xmlns:a16="http://schemas.microsoft.com/office/drawing/2014/main" id="{E7412277-DAB5-0F66-EF3A-91CD5D3A89AF}"/>
              </a:ext>
            </a:extLst>
          </p:cNvPr>
          <p:cNvSpPr/>
          <p:nvPr/>
        </p:nvSpPr>
        <p:spPr>
          <a:xfrm>
            <a:off x="8152961" y="4198073"/>
            <a:ext cx="2429884" cy="1336436"/>
          </a:xfrm>
          <a:custGeom>
            <a:avLst/>
            <a:gdLst/>
            <a:ahLst/>
            <a:cxnLst/>
            <a:rect l="l" t="t" r="r" b="b"/>
            <a:pathLst>
              <a:path w="1828800" h="1005839">
                <a:moveTo>
                  <a:pt x="109727" y="0"/>
                </a:moveTo>
                <a:lnTo>
                  <a:pt x="1719073" y="0"/>
                </a:lnTo>
                <a:lnTo>
                  <a:pt x="1761783" y="8622"/>
                </a:lnTo>
                <a:lnTo>
                  <a:pt x="1796661" y="32138"/>
                </a:lnTo>
                <a:lnTo>
                  <a:pt x="1820177" y="67016"/>
                </a:lnTo>
                <a:lnTo>
                  <a:pt x="1828800" y="109727"/>
                </a:lnTo>
                <a:lnTo>
                  <a:pt x="1828800" y="896112"/>
                </a:lnTo>
                <a:lnTo>
                  <a:pt x="1820177" y="938823"/>
                </a:lnTo>
                <a:lnTo>
                  <a:pt x="1796661" y="973701"/>
                </a:lnTo>
                <a:lnTo>
                  <a:pt x="1761783" y="997217"/>
                </a:lnTo>
                <a:lnTo>
                  <a:pt x="1719073" y="1005840"/>
                </a:lnTo>
                <a:lnTo>
                  <a:pt x="109727" y="1005840"/>
                </a:lnTo>
                <a:lnTo>
                  <a:pt x="67016" y="997217"/>
                </a:lnTo>
                <a:lnTo>
                  <a:pt x="32138" y="973701"/>
                </a:lnTo>
                <a:lnTo>
                  <a:pt x="8622" y="938823"/>
                </a:lnTo>
                <a:lnTo>
                  <a:pt x="0" y="896112"/>
                </a:lnTo>
                <a:lnTo>
                  <a:pt x="0" y="109727"/>
                </a:lnTo>
                <a:lnTo>
                  <a:pt x="8622" y="67016"/>
                </a:lnTo>
                <a:lnTo>
                  <a:pt x="32138" y="32138"/>
                </a:lnTo>
                <a:lnTo>
                  <a:pt x="67016" y="8622"/>
                </a:lnTo>
                <a:lnTo>
                  <a:pt x="109727" y="0"/>
                </a:lnTo>
                <a:close/>
              </a:path>
            </a:pathLst>
          </a:custGeom>
          <a:ln w="12700">
            <a:solidFill>
              <a:srgbClr val="FFF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80">
            <a:extLst>
              <a:ext uri="{FF2B5EF4-FFF2-40B4-BE49-F238E27FC236}">
                <a16:creationId xmlns:a16="http://schemas.microsoft.com/office/drawing/2014/main" id="{3FA0AE12-2DDC-8C6E-A38A-EDA038775D0F}"/>
              </a:ext>
            </a:extLst>
          </p:cNvPr>
          <p:cNvSpPr/>
          <p:nvPr/>
        </p:nvSpPr>
        <p:spPr>
          <a:xfrm>
            <a:off x="9124915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182879" y="0"/>
                </a:moveTo>
                <a:lnTo>
                  <a:pt x="136487" y="5951"/>
                </a:lnTo>
                <a:lnTo>
                  <a:pt x="92561" y="23806"/>
                </a:lnTo>
                <a:lnTo>
                  <a:pt x="53564" y="53564"/>
                </a:lnTo>
                <a:lnTo>
                  <a:pt x="23806" y="92561"/>
                </a:lnTo>
                <a:lnTo>
                  <a:pt x="5951" y="136487"/>
                </a:lnTo>
                <a:lnTo>
                  <a:pt x="0" y="182880"/>
                </a:lnTo>
                <a:lnTo>
                  <a:pt x="5951" y="229272"/>
                </a:lnTo>
                <a:lnTo>
                  <a:pt x="23806" y="273198"/>
                </a:lnTo>
                <a:lnTo>
                  <a:pt x="53564" y="312195"/>
                </a:lnTo>
                <a:lnTo>
                  <a:pt x="92561" y="341953"/>
                </a:lnTo>
                <a:lnTo>
                  <a:pt x="136487" y="359808"/>
                </a:lnTo>
                <a:lnTo>
                  <a:pt x="182879" y="365760"/>
                </a:lnTo>
                <a:lnTo>
                  <a:pt x="229272" y="359808"/>
                </a:lnTo>
                <a:lnTo>
                  <a:pt x="273198" y="341953"/>
                </a:lnTo>
                <a:lnTo>
                  <a:pt x="312195" y="312195"/>
                </a:lnTo>
                <a:lnTo>
                  <a:pt x="341953" y="273198"/>
                </a:lnTo>
                <a:lnTo>
                  <a:pt x="359808" y="229272"/>
                </a:lnTo>
                <a:lnTo>
                  <a:pt x="365759" y="182880"/>
                </a:lnTo>
                <a:lnTo>
                  <a:pt x="359808" y="136487"/>
                </a:lnTo>
                <a:lnTo>
                  <a:pt x="341953" y="92561"/>
                </a:lnTo>
                <a:lnTo>
                  <a:pt x="312195" y="53564"/>
                </a:lnTo>
                <a:lnTo>
                  <a:pt x="273198" y="23806"/>
                </a:lnTo>
                <a:lnTo>
                  <a:pt x="229272" y="5951"/>
                </a:lnTo>
                <a:lnTo>
                  <a:pt x="182879" y="0"/>
                </a:lnTo>
                <a:close/>
              </a:path>
            </a:pathLst>
          </a:custGeom>
          <a:solidFill>
            <a:srgbClr val="E05A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81">
            <a:extLst>
              <a:ext uri="{FF2B5EF4-FFF2-40B4-BE49-F238E27FC236}">
                <a16:creationId xmlns:a16="http://schemas.microsoft.com/office/drawing/2014/main" id="{5B6868B9-86BC-0E19-0871-5779EB5447A2}"/>
              </a:ext>
            </a:extLst>
          </p:cNvPr>
          <p:cNvSpPr/>
          <p:nvPr/>
        </p:nvSpPr>
        <p:spPr>
          <a:xfrm>
            <a:off x="9124915" y="3857889"/>
            <a:ext cx="485977" cy="485977"/>
          </a:xfrm>
          <a:custGeom>
            <a:avLst/>
            <a:gdLst/>
            <a:ahLst/>
            <a:cxnLst/>
            <a:rect l="l" t="t" r="r" b="b"/>
            <a:pathLst>
              <a:path w="365759" h="365760">
                <a:moveTo>
                  <a:pt x="312195" y="53564"/>
                </a:moveTo>
                <a:lnTo>
                  <a:pt x="341953" y="92560"/>
                </a:lnTo>
                <a:lnTo>
                  <a:pt x="359808" y="136487"/>
                </a:lnTo>
                <a:lnTo>
                  <a:pt x="365760" y="182880"/>
                </a:lnTo>
                <a:lnTo>
                  <a:pt x="359808" y="229272"/>
                </a:lnTo>
                <a:lnTo>
                  <a:pt x="341953" y="273199"/>
                </a:lnTo>
                <a:lnTo>
                  <a:pt x="312195" y="312195"/>
                </a:lnTo>
                <a:lnTo>
                  <a:pt x="273199" y="341953"/>
                </a:lnTo>
                <a:lnTo>
                  <a:pt x="229272" y="359808"/>
                </a:lnTo>
                <a:lnTo>
                  <a:pt x="182880" y="365760"/>
                </a:lnTo>
                <a:lnTo>
                  <a:pt x="136487" y="359808"/>
                </a:lnTo>
                <a:lnTo>
                  <a:pt x="92560" y="341953"/>
                </a:lnTo>
                <a:lnTo>
                  <a:pt x="53564" y="312195"/>
                </a:lnTo>
                <a:lnTo>
                  <a:pt x="23806" y="273199"/>
                </a:lnTo>
                <a:lnTo>
                  <a:pt x="5951" y="229272"/>
                </a:lnTo>
                <a:lnTo>
                  <a:pt x="0" y="182880"/>
                </a:lnTo>
                <a:lnTo>
                  <a:pt x="5951" y="136487"/>
                </a:lnTo>
                <a:lnTo>
                  <a:pt x="23806" y="92560"/>
                </a:lnTo>
                <a:lnTo>
                  <a:pt x="53564" y="53564"/>
                </a:lnTo>
                <a:lnTo>
                  <a:pt x="92560" y="23806"/>
                </a:lnTo>
                <a:lnTo>
                  <a:pt x="136487" y="5951"/>
                </a:lnTo>
                <a:lnTo>
                  <a:pt x="182880" y="0"/>
                </a:lnTo>
                <a:lnTo>
                  <a:pt x="229272" y="5951"/>
                </a:lnTo>
                <a:lnTo>
                  <a:pt x="273199" y="23806"/>
                </a:lnTo>
                <a:lnTo>
                  <a:pt x="312195" y="53564"/>
                </a:lnTo>
                <a:close/>
              </a:path>
            </a:pathLst>
          </a:custGeom>
          <a:ln w="12700">
            <a:solidFill>
              <a:srgbClr val="E05A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82">
            <a:extLst>
              <a:ext uri="{FF2B5EF4-FFF2-40B4-BE49-F238E27FC236}">
                <a16:creationId xmlns:a16="http://schemas.microsoft.com/office/drawing/2014/main" id="{4BAE9D62-0EA5-66D5-C434-99E8A893B19E}"/>
              </a:ext>
            </a:extLst>
          </p:cNvPr>
          <p:cNvSpPr txBox="1"/>
          <p:nvPr/>
        </p:nvSpPr>
        <p:spPr>
          <a:xfrm>
            <a:off x="9312558" y="3890205"/>
            <a:ext cx="1113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latin typeface="+mj-lt"/>
                <a:cs typeface="Calibri"/>
              </a:rPr>
              <a:t>!</a:t>
            </a:r>
            <a:endParaRPr sz="2400">
              <a:latin typeface="+mj-lt"/>
              <a:cs typeface="Calibri"/>
            </a:endParaRPr>
          </a:p>
        </p:txBody>
      </p:sp>
      <p:sp>
        <p:nvSpPr>
          <p:cNvPr id="93" name="object 83">
            <a:extLst>
              <a:ext uri="{FF2B5EF4-FFF2-40B4-BE49-F238E27FC236}">
                <a16:creationId xmlns:a16="http://schemas.microsoft.com/office/drawing/2014/main" id="{238E9BAC-42BA-223A-A341-8429C3A58230}"/>
              </a:ext>
            </a:extLst>
          </p:cNvPr>
          <p:cNvSpPr txBox="1"/>
          <p:nvPr/>
        </p:nvSpPr>
        <p:spPr>
          <a:xfrm>
            <a:off x="8042870" y="4627287"/>
            <a:ext cx="2649916" cy="5078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49554" marR="5080" indent="-237490" algn="ctr">
              <a:lnSpc>
                <a:spcPts val="1800"/>
              </a:lnSpc>
              <a:spcBef>
                <a:spcPts val="160"/>
              </a:spcBef>
            </a:pPr>
            <a:r>
              <a:rPr sz="1600" dirty="0">
                <a:solidFill>
                  <a:srgbClr val="C35828"/>
                </a:solidFill>
              </a:rPr>
              <a:t>Misunderstood </a:t>
            </a:r>
            <a:endParaRPr lang="en-US" sz="1600" dirty="0">
              <a:solidFill>
                <a:srgbClr val="C35828"/>
              </a:solidFill>
            </a:endParaRPr>
          </a:p>
          <a:p>
            <a:pPr marL="249554" marR="5080" indent="-237490" algn="ctr">
              <a:lnSpc>
                <a:spcPts val="1800"/>
              </a:lnSpc>
              <a:spcBef>
                <a:spcPts val="160"/>
              </a:spcBef>
            </a:pPr>
            <a:r>
              <a:rPr sz="1600" dirty="0">
                <a:solidFill>
                  <a:srgbClr val="C35828"/>
                </a:solidFill>
              </a:rPr>
              <a:t>output</a:t>
            </a:r>
          </a:p>
        </p:txBody>
      </p:sp>
      <p:sp>
        <p:nvSpPr>
          <p:cNvPr id="94" name="object 84">
            <a:extLst>
              <a:ext uri="{FF2B5EF4-FFF2-40B4-BE49-F238E27FC236}">
                <a16:creationId xmlns:a16="http://schemas.microsoft.com/office/drawing/2014/main" id="{5C33F315-E7A5-3B24-F091-762B710A4DFC}"/>
              </a:ext>
            </a:extLst>
          </p:cNvPr>
          <p:cNvSpPr txBox="1"/>
          <p:nvPr/>
        </p:nvSpPr>
        <p:spPr>
          <a:xfrm>
            <a:off x="498827" y="6305436"/>
            <a:ext cx="1129665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solidFill>
                  <a:srgbClr val="4A6080"/>
                </a:solidFill>
                <a:latin typeface="+mj-lt"/>
                <a:cs typeface="Calibri"/>
              </a:rPr>
              <a:t>AI-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generated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code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=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untrusted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until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reviewed,</a:t>
            </a:r>
            <a:r>
              <a:rPr sz="1200" i="1" spc="-25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tested,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rgbClr val="4A6080"/>
                </a:solidFill>
                <a:latin typeface="+mj-lt"/>
                <a:cs typeface="Calibri"/>
              </a:rPr>
              <a:t>and</a:t>
            </a:r>
            <a:r>
              <a:rPr sz="1200" i="1" spc="-30" dirty="0">
                <a:solidFill>
                  <a:srgbClr val="4A6080"/>
                </a:solidFill>
                <a:latin typeface="+mj-lt"/>
                <a:cs typeface="Calibri"/>
              </a:rPr>
              <a:t> </a:t>
            </a:r>
            <a:r>
              <a:rPr sz="1200" i="1" spc="-10" dirty="0">
                <a:solidFill>
                  <a:srgbClr val="4A6080"/>
                </a:solidFill>
                <a:latin typeface="+mj-lt"/>
                <a:cs typeface="Calibri"/>
              </a:rPr>
              <a:t>scanned</a:t>
            </a:r>
            <a:endParaRPr sz="1200" dirty="0"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992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69E5F29-5B48-1050-257E-A5B3B6B4B6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F4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1BBDB4F7-89F2-6588-773F-0C8A16CAA153}"/>
              </a:ext>
            </a:extLst>
          </p:cNvPr>
          <p:cNvSpPr txBox="1">
            <a:spLocks/>
          </p:cNvSpPr>
          <p:nvPr/>
        </p:nvSpPr>
        <p:spPr>
          <a:xfrm>
            <a:off x="243068" y="78018"/>
            <a:ext cx="10259849" cy="1273571"/>
          </a:xfrm>
          <a:prstGeom prst="rect">
            <a:avLst/>
          </a:prstGeom>
        </p:spPr>
        <p:txBody>
          <a:bodyPr vert="horz" wrap="square" lIns="0" tIns="163974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49494B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8435">
              <a:lnSpc>
                <a:spcPct val="100000"/>
              </a:lnSpc>
              <a:spcBef>
                <a:spcPts val="120"/>
              </a:spcBef>
            </a:pPr>
            <a:r>
              <a:rPr lang="en-US" b="1" dirty="0">
                <a:solidFill>
                  <a:srgbClr val="CD9D69"/>
                </a:solidFill>
              </a:rPr>
              <a:t>Make</a:t>
            </a:r>
            <a:r>
              <a:rPr lang="en-US" b="1" spc="-35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AI</a:t>
            </a:r>
            <a:r>
              <a:rPr lang="en-US" b="1" spc="-3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Coding</a:t>
            </a:r>
            <a:r>
              <a:rPr lang="en-US" b="1" spc="-3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Safer</a:t>
            </a:r>
            <a:r>
              <a:rPr lang="en-US" b="1" spc="-3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Without</a:t>
            </a:r>
            <a:r>
              <a:rPr lang="en-US" b="1" spc="-3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Slowing</a:t>
            </a:r>
            <a:r>
              <a:rPr lang="en-US" b="1" spc="-30" dirty="0">
                <a:solidFill>
                  <a:srgbClr val="CD9D69"/>
                </a:solidFill>
              </a:rPr>
              <a:t> </a:t>
            </a:r>
            <a:r>
              <a:rPr lang="en-US" b="1" dirty="0">
                <a:solidFill>
                  <a:srgbClr val="CD9D69"/>
                </a:solidFill>
              </a:rPr>
              <a:t>Developers</a:t>
            </a:r>
            <a:r>
              <a:rPr lang="en-US" b="1" spc="-30" dirty="0">
                <a:solidFill>
                  <a:srgbClr val="CD9D69"/>
                </a:solidFill>
              </a:rPr>
              <a:t> </a:t>
            </a:r>
            <a:r>
              <a:rPr lang="en-US" b="1" spc="-20" dirty="0">
                <a:solidFill>
                  <a:srgbClr val="CD9D69"/>
                </a:solidFill>
              </a:rPr>
              <a:t>Down</a:t>
            </a:r>
            <a:endParaRPr lang="en-US" b="1" dirty="0">
              <a:solidFill>
                <a:srgbClr val="CD9D69"/>
              </a:solidFill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F4989D4-0BC7-1D4F-2521-B8761609C2B7}"/>
              </a:ext>
            </a:extLst>
          </p:cNvPr>
          <p:cNvSpPr/>
          <p:nvPr/>
        </p:nvSpPr>
        <p:spPr>
          <a:xfrm flipV="1">
            <a:off x="451413" y="1581063"/>
            <a:ext cx="11192719" cy="6536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5240">
            <a:solidFill>
              <a:srgbClr val="D0DC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C788F06A-6DEE-A698-372C-C23512BFD896}"/>
              </a:ext>
            </a:extLst>
          </p:cNvPr>
          <p:cNvGrpSpPr/>
          <p:nvPr/>
        </p:nvGrpSpPr>
        <p:grpSpPr>
          <a:xfrm>
            <a:off x="752944" y="1760917"/>
            <a:ext cx="5290032" cy="1628987"/>
            <a:chOff x="284750" y="1199150"/>
            <a:chExt cx="4330700" cy="122174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9BBFA4B5-F5A2-80F3-6D29-A529B5FB378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750" y="1199150"/>
              <a:ext cx="4330700" cy="1221740"/>
            </a:xfrm>
            <a:prstGeom prst="rect">
              <a:avLst/>
            </a:prstGeom>
          </p:spPr>
        </p:pic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4296476-C16C-7BF5-BA22-EEA5236228B1}"/>
                </a:ext>
              </a:extLst>
            </p:cNvPr>
            <p:cNvSpPr/>
            <p:nvPr/>
          </p:nvSpPr>
          <p:spPr>
            <a:xfrm>
              <a:off x="365760" y="1280160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4005073" y="0"/>
                  </a:moveTo>
                  <a:lnTo>
                    <a:pt x="109727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896113"/>
                  </a:lnTo>
                  <a:lnTo>
                    <a:pt x="8622" y="938823"/>
                  </a:lnTo>
                  <a:lnTo>
                    <a:pt x="32138" y="973701"/>
                  </a:lnTo>
                  <a:lnTo>
                    <a:pt x="67016" y="997217"/>
                  </a:lnTo>
                  <a:lnTo>
                    <a:pt x="109727" y="1005839"/>
                  </a:lnTo>
                  <a:lnTo>
                    <a:pt x="4005073" y="1005839"/>
                  </a:lnTo>
                  <a:lnTo>
                    <a:pt x="4047783" y="997217"/>
                  </a:lnTo>
                  <a:lnTo>
                    <a:pt x="4082661" y="973701"/>
                  </a:lnTo>
                  <a:lnTo>
                    <a:pt x="4106177" y="938823"/>
                  </a:lnTo>
                  <a:lnTo>
                    <a:pt x="4114800" y="896113"/>
                  </a:lnTo>
                  <a:lnTo>
                    <a:pt x="4114800" y="109726"/>
                  </a:lnTo>
                  <a:lnTo>
                    <a:pt x="4106177" y="67016"/>
                  </a:lnTo>
                  <a:lnTo>
                    <a:pt x="4082661" y="32138"/>
                  </a:lnTo>
                  <a:lnTo>
                    <a:pt x="4047783" y="8622"/>
                  </a:lnTo>
                  <a:lnTo>
                    <a:pt x="4005073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4BD4875-A2D8-793F-F35A-9213DC56B457}"/>
                </a:ext>
              </a:extLst>
            </p:cNvPr>
            <p:cNvSpPr/>
            <p:nvPr/>
          </p:nvSpPr>
          <p:spPr>
            <a:xfrm>
              <a:off x="365760" y="1280160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109727" y="0"/>
                  </a:moveTo>
                  <a:lnTo>
                    <a:pt x="4005073" y="0"/>
                  </a:lnTo>
                  <a:lnTo>
                    <a:pt x="4047783" y="8622"/>
                  </a:lnTo>
                  <a:lnTo>
                    <a:pt x="4082661" y="32138"/>
                  </a:lnTo>
                  <a:lnTo>
                    <a:pt x="4106177" y="67016"/>
                  </a:lnTo>
                  <a:lnTo>
                    <a:pt x="4114800" y="109727"/>
                  </a:lnTo>
                  <a:lnTo>
                    <a:pt x="4114800" y="896112"/>
                  </a:lnTo>
                  <a:lnTo>
                    <a:pt x="4106177" y="938823"/>
                  </a:lnTo>
                  <a:lnTo>
                    <a:pt x="4082661" y="973701"/>
                  </a:lnTo>
                  <a:lnTo>
                    <a:pt x="4047783" y="997217"/>
                  </a:lnTo>
                  <a:lnTo>
                    <a:pt x="4005073" y="1005840"/>
                  </a:lnTo>
                  <a:lnTo>
                    <a:pt x="109727" y="1005840"/>
                  </a:lnTo>
                  <a:lnTo>
                    <a:pt x="67016" y="997217"/>
                  </a:lnTo>
                  <a:lnTo>
                    <a:pt x="32138" y="973701"/>
                  </a:lnTo>
                  <a:lnTo>
                    <a:pt x="8622" y="938823"/>
                  </a:lnTo>
                  <a:lnTo>
                    <a:pt x="0" y="89611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FB5FAA2-18DB-65E9-BA69-C6FDBDC6CEB0}"/>
                </a:ext>
              </a:extLst>
            </p:cNvPr>
            <p:cNvSpPr/>
            <p:nvPr/>
          </p:nvSpPr>
          <p:spPr>
            <a:xfrm>
              <a:off x="531609" y="1574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232084" y="0"/>
                  </a:moveTo>
                  <a:lnTo>
                    <a:pt x="186024" y="0"/>
                  </a:lnTo>
                  <a:lnTo>
                    <a:pt x="140857" y="10057"/>
                  </a:lnTo>
                  <a:lnTo>
                    <a:pt x="98367" y="30171"/>
                  </a:lnTo>
                  <a:lnTo>
                    <a:pt x="60341" y="60342"/>
                  </a:lnTo>
                  <a:lnTo>
                    <a:pt x="30170" y="98368"/>
                  </a:lnTo>
                  <a:lnTo>
                    <a:pt x="10056" y="140857"/>
                  </a:lnTo>
                  <a:lnTo>
                    <a:pt x="0" y="186025"/>
                  </a:lnTo>
                  <a:lnTo>
                    <a:pt x="0" y="232085"/>
                  </a:lnTo>
                  <a:lnTo>
                    <a:pt x="10056" y="277252"/>
                  </a:lnTo>
                  <a:lnTo>
                    <a:pt x="30170" y="319742"/>
                  </a:lnTo>
                  <a:lnTo>
                    <a:pt x="60341" y="357768"/>
                  </a:lnTo>
                  <a:lnTo>
                    <a:pt x="98367" y="387939"/>
                  </a:lnTo>
                  <a:lnTo>
                    <a:pt x="140857" y="408053"/>
                  </a:lnTo>
                  <a:lnTo>
                    <a:pt x="186024" y="418110"/>
                  </a:lnTo>
                  <a:lnTo>
                    <a:pt x="232084" y="418110"/>
                  </a:lnTo>
                  <a:lnTo>
                    <a:pt x="277252" y="408053"/>
                  </a:lnTo>
                  <a:lnTo>
                    <a:pt x="319741" y="387939"/>
                  </a:lnTo>
                  <a:lnTo>
                    <a:pt x="357767" y="357768"/>
                  </a:lnTo>
                  <a:lnTo>
                    <a:pt x="387938" y="319742"/>
                  </a:lnTo>
                  <a:lnTo>
                    <a:pt x="408052" y="277252"/>
                  </a:lnTo>
                  <a:lnTo>
                    <a:pt x="418109" y="232085"/>
                  </a:lnTo>
                  <a:lnTo>
                    <a:pt x="418109" y="186025"/>
                  </a:lnTo>
                  <a:lnTo>
                    <a:pt x="408052" y="140857"/>
                  </a:lnTo>
                  <a:lnTo>
                    <a:pt x="387938" y="98368"/>
                  </a:lnTo>
                  <a:lnTo>
                    <a:pt x="357767" y="60342"/>
                  </a:lnTo>
                  <a:lnTo>
                    <a:pt x="319741" y="30171"/>
                  </a:lnTo>
                  <a:lnTo>
                    <a:pt x="277252" y="10057"/>
                  </a:lnTo>
                  <a:lnTo>
                    <a:pt x="232084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53FDA610-7AEB-0799-BD34-773C188DED17}"/>
                </a:ext>
              </a:extLst>
            </p:cNvPr>
            <p:cNvSpPr/>
            <p:nvPr/>
          </p:nvSpPr>
          <p:spPr>
            <a:xfrm>
              <a:off x="531609" y="1574025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57767" y="60341"/>
                  </a:moveTo>
                  <a:lnTo>
                    <a:pt x="387938" y="98367"/>
                  </a:lnTo>
                  <a:lnTo>
                    <a:pt x="408052" y="140857"/>
                  </a:lnTo>
                  <a:lnTo>
                    <a:pt x="418109" y="186024"/>
                  </a:lnTo>
                  <a:lnTo>
                    <a:pt x="418109" y="232084"/>
                  </a:lnTo>
                  <a:lnTo>
                    <a:pt x="408052" y="277252"/>
                  </a:lnTo>
                  <a:lnTo>
                    <a:pt x="387938" y="319741"/>
                  </a:lnTo>
                  <a:lnTo>
                    <a:pt x="357767" y="357767"/>
                  </a:lnTo>
                  <a:lnTo>
                    <a:pt x="319741" y="387938"/>
                  </a:lnTo>
                  <a:lnTo>
                    <a:pt x="277252" y="408052"/>
                  </a:lnTo>
                  <a:lnTo>
                    <a:pt x="232084" y="418109"/>
                  </a:lnTo>
                  <a:lnTo>
                    <a:pt x="186024" y="418109"/>
                  </a:lnTo>
                  <a:lnTo>
                    <a:pt x="140857" y="408052"/>
                  </a:lnTo>
                  <a:lnTo>
                    <a:pt x="98367" y="387938"/>
                  </a:lnTo>
                  <a:lnTo>
                    <a:pt x="60341" y="357767"/>
                  </a:lnTo>
                  <a:lnTo>
                    <a:pt x="30170" y="319741"/>
                  </a:lnTo>
                  <a:lnTo>
                    <a:pt x="10056" y="277252"/>
                  </a:lnTo>
                  <a:lnTo>
                    <a:pt x="0" y="232084"/>
                  </a:lnTo>
                  <a:lnTo>
                    <a:pt x="0" y="186024"/>
                  </a:lnTo>
                  <a:lnTo>
                    <a:pt x="10056" y="140857"/>
                  </a:lnTo>
                  <a:lnTo>
                    <a:pt x="30170" y="98367"/>
                  </a:lnTo>
                  <a:lnTo>
                    <a:pt x="60341" y="60341"/>
                  </a:lnTo>
                  <a:lnTo>
                    <a:pt x="98367" y="30170"/>
                  </a:lnTo>
                  <a:lnTo>
                    <a:pt x="140857" y="10056"/>
                  </a:lnTo>
                  <a:lnTo>
                    <a:pt x="186024" y="0"/>
                  </a:lnTo>
                  <a:lnTo>
                    <a:pt x="232084" y="0"/>
                  </a:lnTo>
                  <a:lnTo>
                    <a:pt x="277252" y="10056"/>
                  </a:lnTo>
                  <a:lnTo>
                    <a:pt x="319741" y="30170"/>
                  </a:lnTo>
                  <a:lnTo>
                    <a:pt x="357767" y="60341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DDDD9F1C-A83D-93F0-90B2-76FD6686E62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927" y="1609344"/>
              <a:ext cx="347472" cy="347471"/>
            </a:xfrm>
            <a:prstGeom prst="rect">
              <a:avLst/>
            </a:prstGeom>
          </p:spPr>
        </p:pic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68B897F4-82CF-BC60-72F3-92E39AD9F31C}"/>
              </a:ext>
            </a:extLst>
          </p:cNvPr>
          <p:cNvSpPr txBox="1"/>
          <p:nvPr/>
        </p:nvSpPr>
        <p:spPr>
          <a:xfrm>
            <a:off x="1707611" y="2358557"/>
            <a:ext cx="179876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</a:t>
            </a:r>
            <a:r>
              <a:rPr sz="1400" spc="-3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sz="1400" spc="-3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8025560F-3338-0245-B371-B5FABF8337D5}"/>
              </a:ext>
            </a:extLst>
          </p:cNvPr>
          <p:cNvGrpSpPr/>
          <p:nvPr/>
        </p:nvGrpSpPr>
        <p:grpSpPr>
          <a:xfrm>
            <a:off x="752944" y="3284917"/>
            <a:ext cx="5290032" cy="1628987"/>
            <a:chOff x="284750" y="2342150"/>
            <a:chExt cx="4330700" cy="1221740"/>
          </a:xfrm>
        </p:grpSpPr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DA672B60-506F-C2E9-6E59-CF703D1C03A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750" y="2342150"/>
              <a:ext cx="4330700" cy="1221740"/>
            </a:xfrm>
            <a:prstGeom prst="rect">
              <a:avLst/>
            </a:prstGeom>
          </p:spPr>
        </p:pic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1916C92A-D9D9-DDCE-3ECF-FCF6194F34AD}"/>
                </a:ext>
              </a:extLst>
            </p:cNvPr>
            <p:cNvSpPr/>
            <p:nvPr/>
          </p:nvSpPr>
          <p:spPr>
            <a:xfrm>
              <a:off x="365760" y="2423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4005073" y="0"/>
                  </a:moveTo>
                  <a:lnTo>
                    <a:pt x="109727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896113"/>
                  </a:lnTo>
                  <a:lnTo>
                    <a:pt x="8622" y="938823"/>
                  </a:lnTo>
                  <a:lnTo>
                    <a:pt x="32138" y="973701"/>
                  </a:lnTo>
                  <a:lnTo>
                    <a:pt x="67016" y="997217"/>
                  </a:lnTo>
                  <a:lnTo>
                    <a:pt x="109727" y="1005839"/>
                  </a:lnTo>
                  <a:lnTo>
                    <a:pt x="4005073" y="1005839"/>
                  </a:lnTo>
                  <a:lnTo>
                    <a:pt x="4047783" y="997217"/>
                  </a:lnTo>
                  <a:lnTo>
                    <a:pt x="4082661" y="973701"/>
                  </a:lnTo>
                  <a:lnTo>
                    <a:pt x="4106177" y="938823"/>
                  </a:lnTo>
                  <a:lnTo>
                    <a:pt x="4114800" y="896113"/>
                  </a:lnTo>
                  <a:lnTo>
                    <a:pt x="4114800" y="109726"/>
                  </a:lnTo>
                  <a:lnTo>
                    <a:pt x="4106177" y="67016"/>
                  </a:lnTo>
                  <a:lnTo>
                    <a:pt x="4082661" y="32138"/>
                  </a:lnTo>
                  <a:lnTo>
                    <a:pt x="4047783" y="8622"/>
                  </a:lnTo>
                  <a:lnTo>
                    <a:pt x="4005073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B85D1D68-0245-5A33-589D-8722AD23B4DE}"/>
                </a:ext>
              </a:extLst>
            </p:cNvPr>
            <p:cNvSpPr/>
            <p:nvPr/>
          </p:nvSpPr>
          <p:spPr>
            <a:xfrm>
              <a:off x="365760" y="2423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109727" y="0"/>
                  </a:moveTo>
                  <a:lnTo>
                    <a:pt x="4005073" y="0"/>
                  </a:lnTo>
                  <a:lnTo>
                    <a:pt x="4047783" y="8622"/>
                  </a:lnTo>
                  <a:lnTo>
                    <a:pt x="4082661" y="32138"/>
                  </a:lnTo>
                  <a:lnTo>
                    <a:pt x="4106177" y="67016"/>
                  </a:lnTo>
                  <a:lnTo>
                    <a:pt x="4114800" y="109727"/>
                  </a:lnTo>
                  <a:lnTo>
                    <a:pt x="4114800" y="896112"/>
                  </a:lnTo>
                  <a:lnTo>
                    <a:pt x="4106177" y="938823"/>
                  </a:lnTo>
                  <a:lnTo>
                    <a:pt x="4082661" y="973701"/>
                  </a:lnTo>
                  <a:lnTo>
                    <a:pt x="4047783" y="997217"/>
                  </a:lnTo>
                  <a:lnTo>
                    <a:pt x="4005073" y="1005840"/>
                  </a:lnTo>
                  <a:lnTo>
                    <a:pt x="109727" y="1005840"/>
                  </a:lnTo>
                  <a:lnTo>
                    <a:pt x="67016" y="997217"/>
                  </a:lnTo>
                  <a:lnTo>
                    <a:pt x="32138" y="973701"/>
                  </a:lnTo>
                  <a:lnTo>
                    <a:pt x="8622" y="938823"/>
                  </a:lnTo>
                  <a:lnTo>
                    <a:pt x="0" y="89611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462EF09-FB57-4E88-60BD-B68FF7A9CA4E}"/>
                </a:ext>
              </a:extLst>
            </p:cNvPr>
            <p:cNvSpPr/>
            <p:nvPr/>
          </p:nvSpPr>
          <p:spPr>
            <a:xfrm>
              <a:off x="531609" y="2717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232084" y="0"/>
                  </a:moveTo>
                  <a:lnTo>
                    <a:pt x="186024" y="0"/>
                  </a:lnTo>
                  <a:lnTo>
                    <a:pt x="140857" y="10057"/>
                  </a:lnTo>
                  <a:lnTo>
                    <a:pt x="98367" y="30171"/>
                  </a:lnTo>
                  <a:lnTo>
                    <a:pt x="60341" y="60342"/>
                  </a:lnTo>
                  <a:lnTo>
                    <a:pt x="30170" y="98368"/>
                  </a:lnTo>
                  <a:lnTo>
                    <a:pt x="10056" y="140857"/>
                  </a:lnTo>
                  <a:lnTo>
                    <a:pt x="0" y="186025"/>
                  </a:lnTo>
                  <a:lnTo>
                    <a:pt x="0" y="232085"/>
                  </a:lnTo>
                  <a:lnTo>
                    <a:pt x="10056" y="277252"/>
                  </a:lnTo>
                  <a:lnTo>
                    <a:pt x="30170" y="319742"/>
                  </a:lnTo>
                  <a:lnTo>
                    <a:pt x="60341" y="357768"/>
                  </a:lnTo>
                  <a:lnTo>
                    <a:pt x="98367" y="387939"/>
                  </a:lnTo>
                  <a:lnTo>
                    <a:pt x="140857" y="408053"/>
                  </a:lnTo>
                  <a:lnTo>
                    <a:pt x="186024" y="418110"/>
                  </a:lnTo>
                  <a:lnTo>
                    <a:pt x="232084" y="418110"/>
                  </a:lnTo>
                  <a:lnTo>
                    <a:pt x="277252" y="408053"/>
                  </a:lnTo>
                  <a:lnTo>
                    <a:pt x="319741" y="387939"/>
                  </a:lnTo>
                  <a:lnTo>
                    <a:pt x="357767" y="357768"/>
                  </a:lnTo>
                  <a:lnTo>
                    <a:pt x="387938" y="319742"/>
                  </a:lnTo>
                  <a:lnTo>
                    <a:pt x="408052" y="277252"/>
                  </a:lnTo>
                  <a:lnTo>
                    <a:pt x="418109" y="232085"/>
                  </a:lnTo>
                  <a:lnTo>
                    <a:pt x="418109" y="186025"/>
                  </a:lnTo>
                  <a:lnTo>
                    <a:pt x="408052" y="140857"/>
                  </a:lnTo>
                  <a:lnTo>
                    <a:pt x="387938" y="98368"/>
                  </a:lnTo>
                  <a:lnTo>
                    <a:pt x="357767" y="60342"/>
                  </a:lnTo>
                  <a:lnTo>
                    <a:pt x="319741" y="30171"/>
                  </a:lnTo>
                  <a:lnTo>
                    <a:pt x="277252" y="10057"/>
                  </a:lnTo>
                  <a:lnTo>
                    <a:pt x="232084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5DB5235A-761C-9435-A1DE-D4D10630001D}"/>
                </a:ext>
              </a:extLst>
            </p:cNvPr>
            <p:cNvSpPr/>
            <p:nvPr/>
          </p:nvSpPr>
          <p:spPr>
            <a:xfrm>
              <a:off x="531609" y="2717025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57767" y="60341"/>
                  </a:moveTo>
                  <a:lnTo>
                    <a:pt x="387938" y="98367"/>
                  </a:lnTo>
                  <a:lnTo>
                    <a:pt x="408052" y="140857"/>
                  </a:lnTo>
                  <a:lnTo>
                    <a:pt x="418109" y="186024"/>
                  </a:lnTo>
                  <a:lnTo>
                    <a:pt x="418109" y="232084"/>
                  </a:lnTo>
                  <a:lnTo>
                    <a:pt x="408052" y="277252"/>
                  </a:lnTo>
                  <a:lnTo>
                    <a:pt x="387938" y="319741"/>
                  </a:lnTo>
                  <a:lnTo>
                    <a:pt x="357767" y="357767"/>
                  </a:lnTo>
                  <a:lnTo>
                    <a:pt x="319741" y="387938"/>
                  </a:lnTo>
                  <a:lnTo>
                    <a:pt x="277252" y="408052"/>
                  </a:lnTo>
                  <a:lnTo>
                    <a:pt x="232084" y="418109"/>
                  </a:lnTo>
                  <a:lnTo>
                    <a:pt x="186024" y="418109"/>
                  </a:lnTo>
                  <a:lnTo>
                    <a:pt x="140857" y="408052"/>
                  </a:lnTo>
                  <a:lnTo>
                    <a:pt x="98367" y="387938"/>
                  </a:lnTo>
                  <a:lnTo>
                    <a:pt x="60341" y="357767"/>
                  </a:lnTo>
                  <a:lnTo>
                    <a:pt x="30170" y="319741"/>
                  </a:lnTo>
                  <a:lnTo>
                    <a:pt x="10056" y="277252"/>
                  </a:lnTo>
                  <a:lnTo>
                    <a:pt x="0" y="232084"/>
                  </a:lnTo>
                  <a:lnTo>
                    <a:pt x="0" y="186024"/>
                  </a:lnTo>
                  <a:lnTo>
                    <a:pt x="10056" y="140857"/>
                  </a:lnTo>
                  <a:lnTo>
                    <a:pt x="30170" y="98367"/>
                  </a:lnTo>
                  <a:lnTo>
                    <a:pt x="60341" y="60341"/>
                  </a:lnTo>
                  <a:lnTo>
                    <a:pt x="98367" y="30170"/>
                  </a:lnTo>
                  <a:lnTo>
                    <a:pt x="140857" y="10056"/>
                  </a:lnTo>
                  <a:lnTo>
                    <a:pt x="186024" y="0"/>
                  </a:lnTo>
                  <a:lnTo>
                    <a:pt x="232084" y="0"/>
                  </a:lnTo>
                  <a:lnTo>
                    <a:pt x="277252" y="10056"/>
                  </a:lnTo>
                  <a:lnTo>
                    <a:pt x="319741" y="30170"/>
                  </a:lnTo>
                  <a:lnTo>
                    <a:pt x="357767" y="60341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26B71AE8-F5C4-5776-5BDF-C8574B343B4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927" y="2752343"/>
              <a:ext cx="347472" cy="347471"/>
            </a:xfrm>
            <a:prstGeom prst="rect">
              <a:avLst/>
            </a:prstGeom>
          </p:spPr>
        </p:pic>
      </p:grpSp>
      <p:sp>
        <p:nvSpPr>
          <p:cNvPr id="20" name="object 20">
            <a:extLst>
              <a:ext uri="{FF2B5EF4-FFF2-40B4-BE49-F238E27FC236}">
                <a16:creationId xmlns:a16="http://schemas.microsoft.com/office/drawing/2014/main" id="{4DF54901-BBE8-86A9-5841-1C45C99AF49C}"/>
              </a:ext>
            </a:extLst>
          </p:cNvPr>
          <p:cNvSpPr txBox="1"/>
          <p:nvPr/>
        </p:nvSpPr>
        <p:spPr>
          <a:xfrm>
            <a:off x="1707611" y="3882557"/>
            <a:ext cx="34610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secrets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sensitive</a:t>
            </a: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prompts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object 21">
            <a:extLst>
              <a:ext uri="{FF2B5EF4-FFF2-40B4-BE49-F238E27FC236}">
                <a16:creationId xmlns:a16="http://schemas.microsoft.com/office/drawing/2014/main" id="{AACBADBC-E80D-2978-9153-E97A15547C1E}"/>
              </a:ext>
            </a:extLst>
          </p:cNvPr>
          <p:cNvGrpSpPr/>
          <p:nvPr/>
        </p:nvGrpSpPr>
        <p:grpSpPr>
          <a:xfrm>
            <a:off x="752944" y="4808917"/>
            <a:ext cx="5290032" cy="1628987"/>
            <a:chOff x="284750" y="3485150"/>
            <a:chExt cx="4330700" cy="1221740"/>
          </a:xfrm>
        </p:grpSpPr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EB036E94-F279-EA49-CF1C-B9AC5BAA2D0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750" y="3485150"/>
              <a:ext cx="4330700" cy="1221739"/>
            </a:xfrm>
            <a:prstGeom prst="rect">
              <a:avLst/>
            </a:prstGeom>
          </p:spPr>
        </p:pic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C545CC00-73BC-2E3A-7114-F476444BEE36}"/>
                </a:ext>
              </a:extLst>
            </p:cNvPr>
            <p:cNvSpPr/>
            <p:nvPr/>
          </p:nvSpPr>
          <p:spPr>
            <a:xfrm>
              <a:off x="365760" y="3566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4005073" y="0"/>
                  </a:moveTo>
                  <a:lnTo>
                    <a:pt x="109727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896112"/>
                  </a:lnTo>
                  <a:lnTo>
                    <a:pt x="8622" y="938823"/>
                  </a:lnTo>
                  <a:lnTo>
                    <a:pt x="32138" y="973701"/>
                  </a:lnTo>
                  <a:lnTo>
                    <a:pt x="67016" y="997216"/>
                  </a:lnTo>
                  <a:lnTo>
                    <a:pt x="109727" y="1005839"/>
                  </a:lnTo>
                  <a:lnTo>
                    <a:pt x="4005073" y="1005839"/>
                  </a:lnTo>
                  <a:lnTo>
                    <a:pt x="4047783" y="997216"/>
                  </a:lnTo>
                  <a:lnTo>
                    <a:pt x="4082661" y="973701"/>
                  </a:lnTo>
                  <a:lnTo>
                    <a:pt x="4106177" y="938823"/>
                  </a:lnTo>
                  <a:lnTo>
                    <a:pt x="4114800" y="896112"/>
                  </a:lnTo>
                  <a:lnTo>
                    <a:pt x="4114800" y="109726"/>
                  </a:lnTo>
                  <a:lnTo>
                    <a:pt x="4106177" y="67016"/>
                  </a:lnTo>
                  <a:lnTo>
                    <a:pt x="4082661" y="32138"/>
                  </a:lnTo>
                  <a:lnTo>
                    <a:pt x="4047783" y="8622"/>
                  </a:lnTo>
                  <a:lnTo>
                    <a:pt x="4005073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2E77C579-0FCF-E1E3-BDD8-E1E748BA8282}"/>
                </a:ext>
              </a:extLst>
            </p:cNvPr>
            <p:cNvSpPr/>
            <p:nvPr/>
          </p:nvSpPr>
          <p:spPr>
            <a:xfrm>
              <a:off x="365760" y="3566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109727" y="0"/>
                  </a:moveTo>
                  <a:lnTo>
                    <a:pt x="4005073" y="0"/>
                  </a:lnTo>
                  <a:lnTo>
                    <a:pt x="4047783" y="8622"/>
                  </a:lnTo>
                  <a:lnTo>
                    <a:pt x="4082661" y="32138"/>
                  </a:lnTo>
                  <a:lnTo>
                    <a:pt x="4106177" y="67016"/>
                  </a:lnTo>
                  <a:lnTo>
                    <a:pt x="4114800" y="109727"/>
                  </a:lnTo>
                  <a:lnTo>
                    <a:pt x="4114800" y="896112"/>
                  </a:lnTo>
                  <a:lnTo>
                    <a:pt x="4106177" y="938823"/>
                  </a:lnTo>
                  <a:lnTo>
                    <a:pt x="4082661" y="973701"/>
                  </a:lnTo>
                  <a:lnTo>
                    <a:pt x="4047783" y="997217"/>
                  </a:lnTo>
                  <a:lnTo>
                    <a:pt x="4005073" y="1005840"/>
                  </a:lnTo>
                  <a:lnTo>
                    <a:pt x="109727" y="1005840"/>
                  </a:lnTo>
                  <a:lnTo>
                    <a:pt x="67016" y="997217"/>
                  </a:lnTo>
                  <a:lnTo>
                    <a:pt x="32138" y="973701"/>
                  </a:lnTo>
                  <a:lnTo>
                    <a:pt x="8622" y="938823"/>
                  </a:lnTo>
                  <a:lnTo>
                    <a:pt x="0" y="89611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C9CBDF04-54A4-E32F-DA92-3F5F3A764826}"/>
                </a:ext>
              </a:extLst>
            </p:cNvPr>
            <p:cNvSpPr/>
            <p:nvPr/>
          </p:nvSpPr>
          <p:spPr>
            <a:xfrm>
              <a:off x="531609" y="3860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232084" y="0"/>
                  </a:moveTo>
                  <a:lnTo>
                    <a:pt x="186024" y="0"/>
                  </a:lnTo>
                  <a:lnTo>
                    <a:pt x="140857" y="10057"/>
                  </a:lnTo>
                  <a:lnTo>
                    <a:pt x="98367" y="30171"/>
                  </a:lnTo>
                  <a:lnTo>
                    <a:pt x="60341" y="60342"/>
                  </a:lnTo>
                  <a:lnTo>
                    <a:pt x="30170" y="98368"/>
                  </a:lnTo>
                  <a:lnTo>
                    <a:pt x="10056" y="140857"/>
                  </a:lnTo>
                  <a:lnTo>
                    <a:pt x="0" y="186025"/>
                  </a:lnTo>
                  <a:lnTo>
                    <a:pt x="0" y="232085"/>
                  </a:lnTo>
                  <a:lnTo>
                    <a:pt x="10056" y="277252"/>
                  </a:lnTo>
                  <a:lnTo>
                    <a:pt x="30170" y="319741"/>
                  </a:lnTo>
                  <a:lnTo>
                    <a:pt x="60341" y="357768"/>
                  </a:lnTo>
                  <a:lnTo>
                    <a:pt x="98367" y="387939"/>
                  </a:lnTo>
                  <a:lnTo>
                    <a:pt x="140857" y="408053"/>
                  </a:lnTo>
                  <a:lnTo>
                    <a:pt x="186024" y="418110"/>
                  </a:lnTo>
                  <a:lnTo>
                    <a:pt x="232084" y="418110"/>
                  </a:lnTo>
                  <a:lnTo>
                    <a:pt x="277252" y="408053"/>
                  </a:lnTo>
                  <a:lnTo>
                    <a:pt x="319741" y="387939"/>
                  </a:lnTo>
                  <a:lnTo>
                    <a:pt x="357767" y="357768"/>
                  </a:lnTo>
                  <a:lnTo>
                    <a:pt x="387938" y="319741"/>
                  </a:lnTo>
                  <a:lnTo>
                    <a:pt x="408052" y="277252"/>
                  </a:lnTo>
                  <a:lnTo>
                    <a:pt x="418109" y="232085"/>
                  </a:lnTo>
                  <a:lnTo>
                    <a:pt x="418109" y="186025"/>
                  </a:lnTo>
                  <a:lnTo>
                    <a:pt x="408052" y="140857"/>
                  </a:lnTo>
                  <a:lnTo>
                    <a:pt x="387938" y="98368"/>
                  </a:lnTo>
                  <a:lnTo>
                    <a:pt x="357767" y="60342"/>
                  </a:lnTo>
                  <a:lnTo>
                    <a:pt x="319741" y="30171"/>
                  </a:lnTo>
                  <a:lnTo>
                    <a:pt x="277252" y="10057"/>
                  </a:lnTo>
                  <a:lnTo>
                    <a:pt x="232084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B151A7B4-F293-48D5-1D81-9F776A90335C}"/>
                </a:ext>
              </a:extLst>
            </p:cNvPr>
            <p:cNvSpPr/>
            <p:nvPr/>
          </p:nvSpPr>
          <p:spPr>
            <a:xfrm>
              <a:off x="531609" y="3860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57767" y="60341"/>
                  </a:moveTo>
                  <a:lnTo>
                    <a:pt x="387938" y="98367"/>
                  </a:lnTo>
                  <a:lnTo>
                    <a:pt x="408052" y="140857"/>
                  </a:lnTo>
                  <a:lnTo>
                    <a:pt x="418109" y="186024"/>
                  </a:lnTo>
                  <a:lnTo>
                    <a:pt x="418109" y="232084"/>
                  </a:lnTo>
                  <a:lnTo>
                    <a:pt x="408052" y="277252"/>
                  </a:lnTo>
                  <a:lnTo>
                    <a:pt x="387938" y="319741"/>
                  </a:lnTo>
                  <a:lnTo>
                    <a:pt x="357767" y="357767"/>
                  </a:lnTo>
                  <a:lnTo>
                    <a:pt x="319741" y="387938"/>
                  </a:lnTo>
                  <a:lnTo>
                    <a:pt x="277252" y="408052"/>
                  </a:lnTo>
                  <a:lnTo>
                    <a:pt x="232084" y="418109"/>
                  </a:lnTo>
                  <a:lnTo>
                    <a:pt x="186024" y="418109"/>
                  </a:lnTo>
                  <a:lnTo>
                    <a:pt x="140857" y="408052"/>
                  </a:lnTo>
                  <a:lnTo>
                    <a:pt x="98367" y="387938"/>
                  </a:lnTo>
                  <a:lnTo>
                    <a:pt x="60341" y="357767"/>
                  </a:lnTo>
                  <a:lnTo>
                    <a:pt x="30170" y="319741"/>
                  </a:lnTo>
                  <a:lnTo>
                    <a:pt x="10056" y="277252"/>
                  </a:lnTo>
                  <a:lnTo>
                    <a:pt x="0" y="232084"/>
                  </a:lnTo>
                  <a:lnTo>
                    <a:pt x="0" y="186024"/>
                  </a:lnTo>
                  <a:lnTo>
                    <a:pt x="10056" y="140857"/>
                  </a:lnTo>
                  <a:lnTo>
                    <a:pt x="30170" y="98367"/>
                  </a:lnTo>
                  <a:lnTo>
                    <a:pt x="60341" y="60341"/>
                  </a:lnTo>
                  <a:lnTo>
                    <a:pt x="98367" y="30170"/>
                  </a:lnTo>
                  <a:lnTo>
                    <a:pt x="140857" y="10056"/>
                  </a:lnTo>
                  <a:lnTo>
                    <a:pt x="186024" y="0"/>
                  </a:lnTo>
                  <a:lnTo>
                    <a:pt x="232084" y="0"/>
                  </a:lnTo>
                  <a:lnTo>
                    <a:pt x="277252" y="10056"/>
                  </a:lnTo>
                  <a:lnTo>
                    <a:pt x="319741" y="30170"/>
                  </a:lnTo>
                  <a:lnTo>
                    <a:pt x="357767" y="60341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>
              <a:extLst>
                <a:ext uri="{FF2B5EF4-FFF2-40B4-BE49-F238E27FC236}">
                  <a16:creationId xmlns:a16="http://schemas.microsoft.com/office/drawing/2014/main" id="{C7D8644B-4332-86C8-2D37-CAAF0DCF52D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927" y="3895343"/>
              <a:ext cx="347472" cy="347472"/>
            </a:xfrm>
            <a:prstGeom prst="rect">
              <a:avLst/>
            </a:prstGeom>
          </p:spPr>
        </p:pic>
      </p:grpSp>
      <p:sp>
        <p:nvSpPr>
          <p:cNvPr id="28" name="object 28">
            <a:extLst>
              <a:ext uri="{FF2B5EF4-FFF2-40B4-BE49-F238E27FC236}">
                <a16:creationId xmlns:a16="http://schemas.microsoft.com/office/drawing/2014/main" id="{9333D6C6-017A-7C21-E9B2-DA30E902AAD5}"/>
              </a:ext>
            </a:extLst>
          </p:cNvPr>
          <p:cNvSpPr txBox="1"/>
          <p:nvPr/>
        </p:nvSpPr>
        <p:spPr>
          <a:xfrm>
            <a:off x="1707611" y="5406557"/>
            <a:ext cx="27954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Mandatory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object 29">
            <a:extLst>
              <a:ext uri="{FF2B5EF4-FFF2-40B4-BE49-F238E27FC236}">
                <a16:creationId xmlns:a16="http://schemas.microsoft.com/office/drawing/2014/main" id="{EABC22F9-1FBB-AD1B-5002-3D124079FBA4}"/>
              </a:ext>
            </a:extLst>
          </p:cNvPr>
          <p:cNvGrpSpPr/>
          <p:nvPr/>
        </p:nvGrpSpPr>
        <p:grpSpPr>
          <a:xfrm>
            <a:off x="6114337" y="1760917"/>
            <a:ext cx="5290032" cy="1628987"/>
            <a:chOff x="4673870" y="1199150"/>
            <a:chExt cx="4330700" cy="1221740"/>
          </a:xfrm>
        </p:grpSpPr>
        <p:pic>
          <p:nvPicPr>
            <p:cNvPr id="30" name="object 30">
              <a:extLst>
                <a:ext uri="{FF2B5EF4-FFF2-40B4-BE49-F238E27FC236}">
                  <a16:creationId xmlns:a16="http://schemas.microsoft.com/office/drawing/2014/main" id="{F7911BCF-0B9A-6A90-C2DA-A8B32E52EA1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3870" y="1199150"/>
              <a:ext cx="4330700" cy="1221740"/>
            </a:xfrm>
            <a:prstGeom prst="rect">
              <a:avLst/>
            </a:prstGeom>
          </p:spPr>
        </p:pic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622765FF-E26C-DE2C-5AA6-0CCDB39D63F9}"/>
                </a:ext>
              </a:extLst>
            </p:cNvPr>
            <p:cNvSpPr/>
            <p:nvPr/>
          </p:nvSpPr>
          <p:spPr>
            <a:xfrm>
              <a:off x="4754880" y="1280160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4005073" y="0"/>
                  </a:moveTo>
                  <a:lnTo>
                    <a:pt x="109726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896113"/>
                  </a:lnTo>
                  <a:lnTo>
                    <a:pt x="8622" y="938823"/>
                  </a:lnTo>
                  <a:lnTo>
                    <a:pt x="32138" y="973701"/>
                  </a:lnTo>
                  <a:lnTo>
                    <a:pt x="67016" y="997217"/>
                  </a:lnTo>
                  <a:lnTo>
                    <a:pt x="109726" y="1005839"/>
                  </a:lnTo>
                  <a:lnTo>
                    <a:pt x="4005073" y="1005839"/>
                  </a:lnTo>
                  <a:lnTo>
                    <a:pt x="4047783" y="997217"/>
                  </a:lnTo>
                  <a:lnTo>
                    <a:pt x="4082661" y="973701"/>
                  </a:lnTo>
                  <a:lnTo>
                    <a:pt x="4106177" y="938823"/>
                  </a:lnTo>
                  <a:lnTo>
                    <a:pt x="4114800" y="896113"/>
                  </a:lnTo>
                  <a:lnTo>
                    <a:pt x="4114800" y="109726"/>
                  </a:lnTo>
                  <a:lnTo>
                    <a:pt x="4106177" y="67016"/>
                  </a:lnTo>
                  <a:lnTo>
                    <a:pt x="4082661" y="32138"/>
                  </a:lnTo>
                  <a:lnTo>
                    <a:pt x="4047783" y="8622"/>
                  </a:lnTo>
                  <a:lnTo>
                    <a:pt x="4005073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D99EA218-CB64-E871-BCD8-48A06AF8FEEB}"/>
                </a:ext>
              </a:extLst>
            </p:cNvPr>
            <p:cNvSpPr/>
            <p:nvPr/>
          </p:nvSpPr>
          <p:spPr>
            <a:xfrm>
              <a:off x="4754880" y="1280160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109727" y="0"/>
                  </a:moveTo>
                  <a:lnTo>
                    <a:pt x="4005073" y="0"/>
                  </a:lnTo>
                  <a:lnTo>
                    <a:pt x="4047783" y="8622"/>
                  </a:lnTo>
                  <a:lnTo>
                    <a:pt x="4082661" y="32138"/>
                  </a:lnTo>
                  <a:lnTo>
                    <a:pt x="4106177" y="67016"/>
                  </a:lnTo>
                  <a:lnTo>
                    <a:pt x="4114800" y="109727"/>
                  </a:lnTo>
                  <a:lnTo>
                    <a:pt x="4114800" y="896112"/>
                  </a:lnTo>
                  <a:lnTo>
                    <a:pt x="4106177" y="938823"/>
                  </a:lnTo>
                  <a:lnTo>
                    <a:pt x="4082661" y="973701"/>
                  </a:lnTo>
                  <a:lnTo>
                    <a:pt x="4047783" y="997217"/>
                  </a:lnTo>
                  <a:lnTo>
                    <a:pt x="4005073" y="1005840"/>
                  </a:lnTo>
                  <a:lnTo>
                    <a:pt x="109727" y="1005840"/>
                  </a:lnTo>
                  <a:lnTo>
                    <a:pt x="67016" y="997217"/>
                  </a:lnTo>
                  <a:lnTo>
                    <a:pt x="32138" y="973701"/>
                  </a:lnTo>
                  <a:lnTo>
                    <a:pt x="8622" y="938823"/>
                  </a:lnTo>
                  <a:lnTo>
                    <a:pt x="0" y="89611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03D6247A-C8E0-A3D9-C772-E8D3E3288293}"/>
                </a:ext>
              </a:extLst>
            </p:cNvPr>
            <p:cNvSpPr/>
            <p:nvPr/>
          </p:nvSpPr>
          <p:spPr>
            <a:xfrm>
              <a:off x="4920728" y="1574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232085" y="0"/>
                  </a:moveTo>
                  <a:lnTo>
                    <a:pt x="186025" y="0"/>
                  </a:lnTo>
                  <a:lnTo>
                    <a:pt x="140857" y="10057"/>
                  </a:lnTo>
                  <a:lnTo>
                    <a:pt x="98368" y="30171"/>
                  </a:lnTo>
                  <a:lnTo>
                    <a:pt x="60342" y="60342"/>
                  </a:lnTo>
                  <a:lnTo>
                    <a:pt x="30171" y="98368"/>
                  </a:lnTo>
                  <a:lnTo>
                    <a:pt x="10057" y="140857"/>
                  </a:lnTo>
                  <a:lnTo>
                    <a:pt x="0" y="186025"/>
                  </a:lnTo>
                  <a:lnTo>
                    <a:pt x="0" y="232085"/>
                  </a:lnTo>
                  <a:lnTo>
                    <a:pt x="10057" y="277252"/>
                  </a:lnTo>
                  <a:lnTo>
                    <a:pt x="30171" y="319742"/>
                  </a:lnTo>
                  <a:lnTo>
                    <a:pt x="60342" y="357768"/>
                  </a:lnTo>
                  <a:lnTo>
                    <a:pt x="98368" y="387939"/>
                  </a:lnTo>
                  <a:lnTo>
                    <a:pt x="140857" y="408053"/>
                  </a:lnTo>
                  <a:lnTo>
                    <a:pt x="186025" y="418110"/>
                  </a:lnTo>
                  <a:lnTo>
                    <a:pt x="232085" y="418110"/>
                  </a:lnTo>
                  <a:lnTo>
                    <a:pt x="277252" y="408053"/>
                  </a:lnTo>
                  <a:lnTo>
                    <a:pt x="319742" y="387939"/>
                  </a:lnTo>
                  <a:lnTo>
                    <a:pt x="357768" y="357768"/>
                  </a:lnTo>
                  <a:lnTo>
                    <a:pt x="387939" y="319742"/>
                  </a:lnTo>
                  <a:lnTo>
                    <a:pt x="408053" y="277252"/>
                  </a:lnTo>
                  <a:lnTo>
                    <a:pt x="418110" y="232085"/>
                  </a:lnTo>
                  <a:lnTo>
                    <a:pt x="418110" y="186025"/>
                  </a:lnTo>
                  <a:lnTo>
                    <a:pt x="408053" y="140857"/>
                  </a:lnTo>
                  <a:lnTo>
                    <a:pt x="387939" y="98368"/>
                  </a:lnTo>
                  <a:lnTo>
                    <a:pt x="357768" y="60342"/>
                  </a:lnTo>
                  <a:lnTo>
                    <a:pt x="319742" y="30171"/>
                  </a:lnTo>
                  <a:lnTo>
                    <a:pt x="277252" y="10057"/>
                  </a:lnTo>
                  <a:lnTo>
                    <a:pt x="232085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89C19489-F5FB-AE51-38DA-C385844E1964}"/>
                </a:ext>
              </a:extLst>
            </p:cNvPr>
            <p:cNvSpPr/>
            <p:nvPr/>
          </p:nvSpPr>
          <p:spPr>
            <a:xfrm>
              <a:off x="4920729" y="1574025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357767" y="60341"/>
                  </a:moveTo>
                  <a:lnTo>
                    <a:pt x="387938" y="98367"/>
                  </a:lnTo>
                  <a:lnTo>
                    <a:pt x="408052" y="140857"/>
                  </a:lnTo>
                  <a:lnTo>
                    <a:pt x="418109" y="186024"/>
                  </a:lnTo>
                  <a:lnTo>
                    <a:pt x="418109" y="232084"/>
                  </a:lnTo>
                  <a:lnTo>
                    <a:pt x="408052" y="277252"/>
                  </a:lnTo>
                  <a:lnTo>
                    <a:pt x="387938" y="319741"/>
                  </a:lnTo>
                  <a:lnTo>
                    <a:pt x="357767" y="357767"/>
                  </a:lnTo>
                  <a:lnTo>
                    <a:pt x="319741" y="387938"/>
                  </a:lnTo>
                  <a:lnTo>
                    <a:pt x="277252" y="408052"/>
                  </a:lnTo>
                  <a:lnTo>
                    <a:pt x="232084" y="418109"/>
                  </a:lnTo>
                  <a:lnTo>
                    <a:pt x="186024" y="418109"/>
                  </a:lnTo>
                  <a:lnTo>
                    <a:pt x="140857" y="408052"/>
                  </a:lnTo>
                  <a:lnTo>
                    <a:pt x="98367" y="387938"/>
                  </a:lnTo>
                  <a:lnTo>
                    <a:pt x="60341" y="357767"/>
                  </a:lnTo>
                  <a:lnTo>
                    <a:pt x="30170" y="319741"/>
                  </a:lnTo>
                  <a:lnTo>
                    <a:pt x="10056" y="277252"/>
                  </a:lnTo>
                  <a:lnTo>
                    <a:pt x="0" y="232084"/>
                  </a:lnTo>
                  <a:lnTo>
                    <a:pt x="0" y="186024"/>
                  </a:lnTo>
                  <a:lnTo>
                    <a:pt x="10056" y="140857"/>
                  </a:lnTo>
                  <a:lnTo>
                    <a:pt x="30170" y="98367"/>
                  </a:lnTo>
                  <a:lnTo>
                    <a:pt x="60341" y="60341"/>
                  </a:lnTo>
                  <a:lnTo>
                    <a:pt x="98367" y="30170"/>
                  </a:lnTo>
                  <a:lnTo>
                    <a:pt x="140857" y="10056"/>
                  </a:lnTo>
                  <a:lnTo>
                    <a:pt x="186024" y="0"/>
                  </a:lnTo>
                  <a:lnTo>
                    <a:pt x="232084" y="0"/>
                  </a:lnTo>
                  <a:lnTo>
                    <a:pt x="277252" y="10056"/>
                  </a:lnTo>
                  <a:lnTo>
                    <a:pt x="319741" y="30170"/>
                  </a:lnTo>
                  <a:lnTo>
                    <a:pt x="357767" y="60341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>
              <a:extLst>
                <a:ext uri="{FF2B5EF4-FFF2-40B4-BE49-F238E27FC236}">
                  <a16:creationId xmlns:a16="http://schemas.microsoft.com/office/drawing/2014/main" id="{57EBFC8D-F974-F71B-92D6-0B2AAB6116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6048" y="1609344"/>
              <a:ext cx="347472" cy="347471"/>
            </a:xfrm>
            <a:prstGeom prst="rect">
              <a:avLst/>
            </a:prstGeom>
          </p:spPr>
        </p:pic>
      </p:grpSp>
      <p:sp>
        <p:nvSpPr>
          <p:cNvPr id="36" name="object 36">
            <a:extLst>
              <a:ext uri="{FF2B5EF4-FFF2-40B4-BE49-F238E27FC236}">
                <a16:creationId xmlns:a16="http://schemas.microsoft.com/office/drawing/2014/main" id="{C25828E5-D21E-003A-8E8F-208DBFC99EE8}"/>
              </a:ext>
            </a:extLst>
          </p:cNvPr>
          <p:cNvSpPr txBox="1"/>
          <p:nvPr/>
        </p:nvSpPr>
        <p:spPr>
          <a:xfrm>
            <a:off x="7069004" y="2358557"/>
            <a:ext cx="256667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SAST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</a:t>
            </a: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sz="1400" spc="-2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Secrets</a:t>
            </a:r>
            <a:r>
              <a:rPr sz="1400" spc="-2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scanning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object 37">
            <a:extLst>
              <a:ext uri="{FF2B5EF4-FFF2-40B4-BE49-F238E27FC236}">
                <a16:creationId xmlns:a16="http://schemas.microsoft.com/office/drawing/2014/main" id="{0C26CDAB-6B47-2080-8E97-1E7D3985DCAC}"/>
              </a:ext>
            </a:extLst>
          </p:cNvPr>
          <p:cNvGrpSpPr/>
          <p:nvPr/>
        </p:nvGrpSpPr>
        <p:grpSpPr>
          <a:xfrm>
            <a:off x="6114337" y="3284917"/>
            <a:ext cx="5290032" cy="1628987"/>
            <a:chOff x="4673870" y="2342150"/>
            <a:chExt cx="4330700" cy="1221740"/>
          </a:xfrm>
        </p:grpSpPr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1DA55A66-5C2B-9340-010F-875FE8910AD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3870" y="2342150"/>
              <a:ext cx="4330700" cy="1221740"/>
            </a:xfrm>
            <a:prstGeom prst="rect">
              <a:avLst/>
            </a:prstGeom>
          </p:spPr>
        </p:pic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A9F62A29-EAC3-D0E9-F81D-C3ECB6D195FF}"/>
                </a:ext>
              </a:extLst>
            </p:cNvPr>
            <p:cNvSpPr/>
            <p:nvPr/>
          </p:nvSpPr>
          <p:spPr>
            <a:xfrm>
              <a:off x="4754880" y="2423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4005073" y="0"/>
                  </a:moveTo>
                  <a:lnTo>
                    <a:pt x="109726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896113"/>
                  </a:lnTo>
                  <a:lnTo>
                    <a:pt x="8622" y="938823"/>
                  </a:lnTo>
                  <a:lnTo>
                    <a:pt x="32138" y="973701"/>
                  </a:lnTo>
                  <a:lnTo>
                    <a:pt x="67016" y="997217"/>
                  </a:lnTo>
                  <a:lnTo>
                    <a:pt x="109726" y="1005839"/>
                  </a:lnTo>
                  <a:lnTo>
                    <a:pt x="4005073" y="1005839"/>
                  </a:lnTo>
                  <a:lnTo>
                    <a:pt x="4047783" y="997217"/>
                  </a:lnTo>
                  <a:lnTo>
                    <a:pt x="4082661" y="973701"/>
                  </a:lnTo>
                  <a:lnTo>
                    <a:pt x="4106177" y="938823"/>
                  </a:lnTo>
                  <a:lnTo>
                    <a:pt x="4114800" y="896113"/>
                  </a:lnTo>
                  <a:lnTo>
                    <a:pt x="4114800" y="109726"/>
                  </a:lnTo>
                  <a:lnTo>
                    <a:pt x="4106177" y="67016"/>
                  </a:lnTo>
                  <a:lnTo>
                    <a:pt x="4082661" y="32138"/>
                  </a:lnTo>
                  <a:lnTo>
                    <a:pt x="4047783" y="8622"/>
                  </a:lnTo>
                  <a:lnTo>
                    <a:pt x="4005073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D2098212-6151-1D31-CB4B-37A0CCF9268C}"/>
                </a:ext>
              </a:extLst>
            </p:cNvPr>
            <p:cNvSpPr/>
            <p:nvPr/>
          </p:nvSpPr>
          <p:spPr>
            <a:xfrm>
              <a:off x="4754880" y="2423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109727" y="0"/>
                  </a:moveTo>
                  <a:lnTo>
                    <a:pt x="4005073" y="0"/>
                  </a:lnTo>
                  <a:lnTo>
                    <a:pt x="4047783" y="8622"/>
                  </a:lnTo>
                  <a:lnTo>
                    <a:pt x="4082661" y="32138"/>
                  </a:lnTo>
                  <a:lnTo>
                    <a:pt x="4106177" y="67016"/>
                  </a:lnTo>
                  <a:lnTo>
                    <a:pt x="4114800" y="109727"/>
                  </a:lnTo>
                  <a:lnTo>
                    <a:pt x="4114800" y="896112"/>
                  </a:lnTo>
                  <a:lnTo>
                    <a:pt x="4106177" y="938823"/>
                  </a:lnTo>
                  <a:lnTo>
                    <a:pt x="4082661" y="973701"/>
                  </a:lnTo>
                  <a:lnTo>
                    <a:pt x="4047783" y="997217"/>
                  </a:lnTo>
                  <a:lnTo>
                    <a:pt x="4005073" y="1005840"/>
                  </a:lnTo>
                  <a:lnTo>
                    <a:pt x="109727" y="1005840"/>
                  </a:lnTo>
                  <a:lnTo>
                    <a:pt x="67016" y="997217"/>
                  </a:lnTo>
                  <a:lnTo>
                    <a:pt x="32138" y="973701"/>
                  </a:lnTo>
                  <a:lnTo>
                    <a:pt x="8622" y="938823"/>
                  </a:lnTo>
                  <a:lnTo>
                    <a:pt x="0" y="89611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4831E4DA-C4B9-0587-0BA3-50649A48ACBF}"/>
                </a:ext>
              </a:extLst>
            </p:cNvPr>
            <p:cNvSpPr/>
            <p:nvPr/>
          </p:nvSpPr>
          <p:spPr>
            <a:xfrm>
              <a:off x="4920728" y="2717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232085" y="0"/>
                  </a:moveTo>
                  <a:lnTo>
                    <a:pt x="186025" y="0"/>
                  </a:lnTo>
                  <a:lnTo>
                    <a:pt x="140857" y="10057"/>
                  </a:lnTo>
                  <a:lnTo>
                    <a:pt x="98368" y="30171"/>
                  </a:lnTo>
                  <a:lnTo>
                    <a:pt x="60342" y="60342"/>
                  </a:lnTo>
                  <a:lnTo>
                    <a:pt x="30171" y="98368"/>
                  </a:lnTo>
                  <a:lnTo>
                    <a:pt x="10057" y="140857"/>
                  </a:lnTo>
                  <a:lnTo>
                    <a:pt x="0" y="186025"/>
                  </a:lnTo>
                  <a:lnTo>
                    <a:pt x="0" y="232085"/>
                  </a:lnTo>
                  <a:lnTo>
                    <a:pt x="10057" y="277252"/>
                  </a:lnTo>
                  <a:lnTo>
                    <a:pt x="30171" y="319742"/>
                  </a:lnTo>
                  <a:lnTo>
                    <a:pt x="60342" y="357768"/>
                  </a:lnTo>
                  <a:lnTo>
                    <a:pt x="98368" y="387939"/>
                  </a:lnTo>
                  <a:lnTo>
                    <a:pt x="140857" y="408053"/>
                  </a:lnTo>
                  <a:lnTo>
                    <a:pt x="186025" y="418110"/>
                  </a:lnTo>
                  <a:lnTo>
                    <a:pt x="232085" y="418110"/>
                  </a:lnTo>
                  <a:lnTo>
                    <a:pt x="277252" y="408053"/>
                  </a:lnTo>
                  <a:lnTo>
                    <a:pt x="319742" y="387939"/>
                  </a:lnTo>
                  <a:lnTo>
                    <a:pt x="357768" y="357768"/>
                  </a:lnTo>
                  <a:lnTo>
                    <a:pt x="387939" y="319742"/>
                  </a:lnTo>
                  <a:lnTo>
                    <a:pt x="408053" y="277252"/>
                  </a:lnTo>
                  <a:lnTo>
                    <a:pt x="418110" y="232085"/>
                  </a:lnTo>
                  <a:lnTo>
                    <a:pt x="418110" y="186025"/>
                  </a:lnTo>
                  <a:lnTo>
                    <a:pt x="408053" y="140857"/>
                  </a:lnTo>
                  <a:lnTo>
                    <a:pt x="387939" y="98368"/>
                  </a:lnTo>
                  <a:lnTo>
                    <a:pt x="357768" y="60342"/>
                  </a:lnTo>
                  <a:lnTo>
                    <a:pt x="319742" y="30171"/>
                  </a:lnTo>
                  <a:lnTo>
                    <a:pt x="277252" y="10057"/>
                  </a:lnTo>
                  <a:lnTo>
                    <a:pt x="232085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79179240-2BDF-06F0-0EB9-7DA8CCB8D578}"/>
                </a:ext>
              </a:extLst>
            </p:cNvPr>
            <p:cNvSpPr/>
            <p:nvPr/>
          </p:nvSpPr>
          <p:spPr>
            <a:xfrm>
              <a:off x="4920729" y="2717025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357767" y="60341"/>
                  </a:moveTo>
                  <a:lnTo>
                    <a:pt x="387938" y="98367"/>
                  </a:lnTo>
                  <a:lnTo>
                    <a:pt x="408052" y="140857"/>
                  </a:lnTo>
                  <a:lnTo>
                    <a:pt x="418109" y="186024"/>
                  </a:lnTo>
                  <a:lnTo>
                    <a:pt x="418109" y="232084"/>
                  </a:lnTo>
                  <a:lnTo>
                    <a:pt x="408052" y="277252"/>
                  </a:lnTo>
                  <a:lnTo>
                    <a:pt x="387938" y="319741"/>
                  </a:lnTo>
                  <a:lnTo>
                    <a:pt x="357767" y="357767"/>
                  </a:lnTo>
                  <a:lnTo>
                    <a:pt x="319741" y="387938"/>
                  </a:lnTo>
                  <a:lnTo>
                    <a:pt x="277252" y="408052"/>
                  </a:lnTo>
                  <a:lnTo>
                    <a:pt x="232084" y="418109"/>
                  </a:lnTo>
                  <a:lnTo>
                    <a:pt x="186024" y="418109"/>
                  </a:lnTo>
                  <a:lnTo>
                    <a:pt x="140857" y="408052"/>
                  </a:lnTo>
                  <a:lnTo>
                    <a:pt x="98367" y="387938"/>
                  </a:lnTo>
                  <a:lnTo>
                    <a:pt x="60341" y="357767"/>
                  </a:lnTo>
                  <a:lnTo>
                    <a:pt x="30170" y="319741"/>
                  </a:lnTo>
                  <a:lnTo>
                    <a:pt x="10056" y="277252"/>
                  </a:lnTo>
                  <a:lnTo>
                    <a:pt x="0" y="232084"/>
                  </a:lnTo>
                  <a:lnTo>
                    <a:pt x="0" y="186024"/>
                  </a:lnTo>
                  <a:lnTo>
                    <a:pt x="10056" y="140857"/>
                  </a:lnTo>
                  <a:lnTo>
                    <a:pt x="30170" y="98367"/>
                  </a:lnTo>
                  <a:lnTo>
                    <a:pt x="60341" y="60341"/>
                  </a:lnTo>
                  <a:lnTo>
                    <a:pt x="98367" y="30170"/>
                  </a:lnTo>
                  <a:lnTo>
                    <a:pt x="140857" y="10056"/>
                  </a:lnTo>
                  <a:lnTo>
                    <a:pt x="186024" y="0"/>
                  </a:lnTo>
                  <a:lnTo>
                    <a:pt x="232084" y="0"/>
                  </a:lnTo>
                  <a:lnTo>
                    <a:pt x="277252" y="10056"/>
                  </a:lnTo>
                  <a:lnTo>
                    <a:pt x="319741" y="30170"/>
                  </a:lnTo>
                  <a:lnTo>
                    <a:pt x="357767" y="60341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>
              <a:extLst>
                <a:ext uri="{FF2B5EF4-FFF2-40B4-BE49-F238E27FC236}">
                  <a16:creationId xmlns:a16="http://schemas.microsoft.com/office/drawing/2014/main" id="{F3D497AD-F883-DED3-ABF5-2FA220613D3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6048" y="2752343"/>
              <a:ext cx="347472" cy="347471"/>
            </a:xfrm>
            <a:prstGeom prst="rect">
              <a:avLst/>
            </a:prstGeom>
          </p:spPr>
        </p:pic>
      </p:grpSp>
      <p:sp>
        <p:nvSpPr>
          <p:cNvPr id="44" name="object 44">
            <a:extLst>
              <a:ext uri="{FF2B5EF4-FFF2-40B4-BE49-F238E27FC236}">
                <a16:creationId xmlns:a16="http://schemas.microsoft.com/office/drawing/2014/main" id="{84A64198-422F-9288-F401-EE0D009A7BC4}"/>
              </a:ext>
            </a:extLst>
          </p:cNvPr>
          <p:cNvSpPr txBox="1"/>
          <p:nvPr/>
        </p:nvSpPr>
        <p:spPr>
          <a:xfrm>
            <a:off x="7069004" y="3882557"/>
            <a:ext cx="374878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r>
              <a:rPr sz="1400" spc="-5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</a:t>
            </a:r>
            <a:r>
              <a:rPr sz="1400" spc="-4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400" spc="-4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AI-generated</a:t>
            </a:r>
            <a:r>
              <a:rPr sz="1400" spc="-5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object 45">
            <a:extLst>
              <a:ext uri="{FF2B5EF4-FFF2-40B4-BE49-F238E27FC236}">
                <a16:creationId xmlns:a16="http://schemas.microsoft.com/office/drawing/2014/main" id="{3CAA10E1-DE1F-8657-6227-E550857131EB}"/>
              </a:ext>
            </a:extLst>
          </p:cNvPr>
          <p:cNvGrpSpPr/>
          <p:nvPr/>
        </p:nvGrpSpPr>
        <p:grpSpPr>
          <a:xfrm>
            <a:off x="6114337" y="4808917"/>
            <a:ext cx="5290032" cy="1628987"/>
            <a:chOff x="4673870" y="3485150"/>
            <a:chExt cx="4330700" cy="1221740"/>
          </a:xfrm>
        </p:grpSpPr>
        <p:pic>
          <p:nvPicPr>
            <p:cNvPr id="46" name="object 46">
              <a:extLst>
                <a:ext uri="{FF2B5EF4-FFF2-40B4-BE49-F238E27FC236}">
                  <a16:creationId xmlns:a16="http://schemas.microsoft.com/office/drawing/2014/main" id="{7B9DCD25-29E1-28B8-6821-A43B04A4C60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3870" y="3485150"/>
              <a:ext cx="4330700" cy="1221739"/>
            </a:xfrm>
            <a:prstGeom prst="rect">
              <a:avLst/>
            </a:prstGeom>
          </p:spPr>
        </p:pic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D173EC2B-60B1-1EC0-6128-C8B47D205C68}"/>
                </a:ext>
              </a:extLst>
            </p:cNvPr>
            <p:cNvSpPr/>
            <p:nvPr/>
          </p:nvSpPr>
          <p:spPr>
            <a:xfrm>
              <a:off x="4754880" y="3566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4005073" y="0"/>
                  </a:moveTo>
                  <a:lnTo>
                    <a:pt x="109726" y="0"/>
                  </a:lnTo>
                  <a:lnTo>
                    <a:pt x="67016" y="8622"/>
                  </a:lnTo>
                  <a:lnTo>
                    <a:pt x="32138" y="32138"/>
                  </a:lnTo>
                  <a:lnTo>
                    <a:pt x="8622" y="67016"/>
                  </a:lnTo>
                  <a:lnTo>
                    <a:pt x="0" y="109726"/>
                  </a:lnTo>
                  <a:lnTo>
                    <a:pt x="0" y="896112"/>
                  </a:lnTo>
                  <a:lnTo>
                    <a:pt x="8622" y="938823"/>
                  </a:lnTo>
                  <a:lnTo>
                    <a:pt x="32138" y="973701"/>
                  </a:lnTo>
                  <a:lnTo>
                    <a:pt x="67016" y="997216"/>
                  </a:lnTo>
                  <a:lnTo>
                    <a:pt x="109726" y="1005839"/>
                  </a:lnTo>
                  <a:lnTo>
                    <a:pt x="4005073" y="1005839"/>
                  </a:lnTo>
                  <a:lnTo>
                    <a:pt x="4047783" y="997216"/>
                  </a:lnTo>
                  <a:lnTo>
                    <a:pt x="4082661" y="973701"/>
                  </a:lnTo>
                  <a:lnTo>
                    <a:pt x="4106177" y="938823"/>
                  </a:lnTo>
                  <a:lnTo>
                    <a:pt x="4114800" y="896112"/>
                  </a:lnTo>
                  <a:lnTo>
                    <a:pt x="4114800" y="109726"/>
                  </a:lnTo>
                  <a:lnTo>
                    <a:pt x="4106177" y="67016"/>
                  </a:lnTo>
                  <a:lnTo>
                    <a:pt x="4082661" y="32138"/>
                  </a:lnTo>
                  <a:lnTo>
                    <a:pt x="4047783" y="8622"/>
                  </a:lnTo>
                  <a:lnTo>
                    <a:pt x="4005073" y="0"/>
                  </a:lnTo>
                  <a:close/>
                </a:path>
              </a:pathLst>
            </a:custGeom>
            <a:solidFill>
              <a:srgbClr val="1E3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07210B8A-8371-A66D-669E-8CA8C78412E8}"/>
                </a:ext>
              </a:extLst>
            </p:cNvPr>
            <p:cNvSpPr/>
            <p:nvPr/>
          </p:nvSpPr>
          <p:spPr>
            <a:xfrm>
              <a:off x="4754880" y="3566159"/>
              <a:ext cx="4114800" cy="1005840"/>
            </a:xfrm>
            <a:custGeom>
              <a:avLst/>
              <a:gdLst/>
              <a:ahLst/>
              <a:cxnLst/>
              <a:rect l="l" t="t" r="r" b="b"/>
              <a:pathLst>
                <a:path w="4114800" h="1005839">
                  <a:moveTo>
                    <a:pt x="109727" y="0"/>
                  </a:moveTo>
                  <a:lnTo>
                    <a:pt x="4005073" y="0"/>
                  </a:lnTo>
                  <a:lnTo>
                    <a:pt x="4047783" y="8622"/>
                  </a:lnTo>
                  <a:lnTo>
                    <a:pt x="4082661" y="32138"/>
                  </a:lnTo>
                  <a:lnTo>
                    <a:pt x="4106177" y="67016"/>
                  </a:lnTo>
                  <a:lnTo>
                    <a:pt x="4114800" y="109727"/>
                  </a:lnTo>
                  <a:lnTo>
                    <a:pt x="4114800" y="896112"/>
                  </a:lnTo>
                  <a:lnTo>
                    <a:pt x="4106177" y="938823"/>
                  </a:lnTo>
                  <a:lnTo>
                    <a:pt x="4082661" y="973701"/>
                  </a:lnTo>
                  <a:lnTo>
                    <a:pt x="4047783" y="997217"/>
                  </a:lnTo>
                  <a:lnTo>
                    <a:pt x="4005073" y="1005840"/>
                  </a:lnTo>
                  <a:lnTo>
                    <a:pt x="109727" y="1005840"/>
                  </a:lnTo>
                  <a:lnTo>
                    <a:pt x="67016" y="997217"/>
                  </a:lnTo>
                  <a:lnTo>
                    <a:pt x="32138" y="973701"/>
                  </a:lnTo>
                  <a:lnTo>
                    <a:pt x="8622" y="938823"/>
                  </a:lnTo>
                  <a:lnTo>
                    <a:pt x="0" y="896112"/>
                  </a:lnTo>
                  <a:lnTo>
                    <a:pt x="0" y="109727"/>
                  </a:lnTo>
                  <a:lnTo>
                    <a:pt x="8622" y="67016"/>
                  </a:lnTo>
                  <a:lnTo>
                    <a:pt x="32138" y="32138"/>
                  </a:lnTo>
                  <a:lnTo>
                    <a:pt x="67016" y="8622"/>
                  </a:lnTo>
                  <a:lnTo>
                    <a:pt x="109727" y="0"/>
                  </a:lnTo>
                  <a:close/>
                </a:path>
              </a:pathLst>
            </a:custGeom>
            <a:ln w="12700">
              <a:solidFill>
                <a:srgbClr val="1E3A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A93957AA-8757-9A07-51FD-2AB7917501FB}"/>
                </a:ext>
              </a:extLst>
            </p:cNvPr>
            <p:cNvSpPr/>
            <p:nvPr/>
          </p:nvSpPr>
          <p:spPr>
            <a:xfrm>
              <a:off x="4920728" y="3860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232085" y="0"/>
                  </a:moveTo>
                  <a:lnTo>
                    <a:pt x="186025" y="0"/>
                  </a:lnTo>
                  <a:lnTo>
                    <a:pt x="140857" y="10057"/>
                  </a:lnTo>
                  <a:lnTo>
                    <a:pt x="98368" y="30171"/>
                  </a:lnTo>
                  <a:lnTo>
                    <a:pt x="60342" y="60342"/>
                  </a:lnTo>
                  <a:lnTo>
                    <a:pt x="30171" y="98368"/>
                  </a:lnTo>
                  <a:lnTo>
                    <a:pt x="10057" y="140857"/>
                  </a:lnTo>
                  <a:lnTo>
                    <a:pt x="0" y="186025"/>
                  </a:lnTo>
                  <a:lnTo>
                    <a:pt x="0" y="232085"/>
                  </a:lnTo>
                  <a:lnTo>
                    <a:pt x="10057" y="277252"/>
                  </a:lnTo>
                  <a:lnTo>
                    <a:pt x="30171" y="319741"/>
                  </a:lnTo>
                  <a:lnTo>
                    <a:pt x="60342" y="357768"/>
                  </a:lnTo>
                  <a:lnTo>
                    <a:pt x="98368" y="387939"/>
                  </a:lnTo>
                  <a:lnTo>
                    <a:pt x="140857" y="408053"/>
                  </a:lnTo>
                  <a:lnTo>
                    <a:pt x="186025" y="418110"/>
                  </a:lnTo>
                  <a:lnTo>
                    <a:pt x="232085" y="418110"/>
                  </a:lnTo>
                  <a:lnTo>
                    <a:pt x="277252" y="408053"/>
                  </a:lnTo>
                  <a:lnTo>
                    <a:pt x="319742" y="387939"/>
                  </a:lnTo>
                  <a:lnTo>
                    <a:pt x="357768" y="357768"/>
                  </a:lnTo>
                  <a:lnTo>
                    <a:pt x="387939" y="319741"/>
                  </a:lnTo>
                  <a:lnTo>
                    <a:pt x="408053" y="277252"/>
                  </a:lnTo>
                  <a:lnTo>
                    <a:pt x="418110" y="232085"/>
                  </a:lnTo>
                  <a:lnTo>
                    <a:pt x="418110" y="186025"/>
                  </a:lnTo>
                  <a:lnTo>
                    <a:pt x="408053" y="140857"/>
                  </a:lnTo>
                  <a:lnTo>
                    <a:pt x="387939" y="98368"/>
                  </a:lnTo>
                  <a:lnTo>
                    <a:pt x="357768" y="60342"/>
                  </a:lnTo>
                  <a:lnTo>
                    <a:pt x="319742" y="30171"/>
                  </a:lnTo>
                  <a:lnTo>
                    <a:pt x="277252" y="10057"/>
                  </a:lnTo>
                  <a:lnTo>
                    <a:pt x="232085" y="0"/>
                  </a:lnTo>
                  <a:close/>
                </a:path>
              </a:pathLst>
            </a:custGeom>
            <a:solidFill>
              <a:srgbClr val="0B8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53FAFD36-27BA-F732-70BA-13608F0FC28B}"/>
                </a:ext>
              </a:extLst>
            </p:cNvPr>
            <p:cNvSpPr/>
            <p:nvPr/>
          </p:nvSpPr>
          <p:spPr>
            <a:xfrm>
              <a:off x="4920729" y="3860024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357767" y="60341"/>
                  </a:moveTo>
                  <a:lnTo>
                    <a:pt x="387938" y="98367"/>
                  </a:lnTo>
                  <a:lnTo>
                    <a:pt x="408052" y="140857"/>
                  </a:lnTo>
                  <a:lnTo>
                    <a:pt x="418109" y="186024"/>
                  </a:lnTo>
                  <a:lnTo>
                    <a:pt x="418109" y="232084"/>
                  </a:lnTo>
                  <a:lnTo>
                    <a:pt x="408052" y="277252"/>
                  </a:lnTo>
                  <a:lnTo>
                    <a:pt x="387938" y="319741"/>
                  </a:lnTo>
                  <a:lnTo>
                    <a:pt x="357767" y="357767"/>
                  </a:lnTo>
                  <a:lnTo>
                    <a:pt x="319741" y="387938"/>
                  </a:lnTo>
                  <a:lnTo>
                    <a:pt x="277252" y="408052"/>
                  </a:lnTo>
                  <a:lnTo>
                    <a:pt x="232084" y="418109"/>
                  </a:lnTo>
                  <a:lnTo>
                    <a:pt x="186024" y="418109"/>
                  </a:lnTo>
                  <a:lnTo>
                    <a:pt x="140857" y="408052"/>
                  </a:lnTo>
                  <a:lnTo>
                    <a:pt x="98367" y="387938"/>
                  </a:lnTo>
                  <a:lnTo>
                    <a:pt x="60341" y="357767"/>
                  </a:lnTo>
                  <a:lnTo>
                    <a:pt x="30170" y="319741"/>
                  </a:lnTo>
                  <a:lnTo>
                    <a:pt x="10056" y="277252"/>
                  </a:lnTo>
                  <a:lnTo>
                    <a:pt x="0" y="232084"/>
                  </a:lnTo>
                  <a:lnTo>
                    <a:pt x="0" y="186024"/>
                  </a:lnTo>
                  <a:lnTo>
                    <a:pt x="10056" y="140857"/>
                  </a:lnTo>
                  <a:lnTo>
                    <a:pt x="30170" y="98367"/>
                  </a:lnTo>
                  <a:lnTo>
                    <a:pt x="60341" y="60341"/>
                  </a:lnTo>
                  <a:lnTo>
                    <a:pt x="98367" y="30170"/>
                  </a:lnTo>
                  <a:lnTo>
                    <a:pt x="140857" y="10056"/>
                  </a:lnTo>
                  <a:lnTo>
                    <a:pt x="186024" y="0"/>
                  </a:lnTo>
                  <a:lnTo>
                    <a:pt x="232084" y="0"/>
                  </a:lnTo>
                  <a:lnTo>
                    <a:pt x="277252" y="10056"/>
                  </a:lnTo>
                  <a:lnTo>
                    <a:pt x="319741" y="30170"/>
                  </a:lnTo>
                  <a:lnTo>
                    <a:pt x="357767" y="60341"/>
                  </a:lnTo>
                  <a:close/>
                </a:path>
              </a:pathLst>
            </a:custGeom>
            <a:ln w="12700">
              <a:solidFill>
                <a:srgbClr val="0B8F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>
              <a:extLst>
                <a:ext uri="{FF2B5EF4-FFF2-40B4-BE49-F238E27FC236}">
                  <a16:creationId xmlns:a16="http://schemas.microsoft.com/office/drawing/2014/main" id="{107D3AB0-9A90-C893-2734-D6AD62E4117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6048" y="3895343"/>
              <a:ext cx="347472" cy="347472"/>
            </a:xfrm>
            <a:prstGeom prst="rect">
              <a:avLst/>
            </a:prstGeom>
          </p:spPr>
        </p:pic>
      </p:grpSp>
      <p:sp>
        <p:nvSpPr>
          <p:cNvPr id="52" name="object 52">
            <a:extLst>
              <a:ext uri="{FF2B5EF4-FFF2-40B4-BE49-F238E27FC236}">
                <a16:creationId xmlns:a16="http://schemas.microsoft.com/office/drawing/2014/main" id="{3ABE7A8D-6FC9-68DA-0D93-47A41075961C}"/>
              </a:ext>
            </a:extLst>
          </p:cNvPr>
          <p:cNvSpPr txBox="1"/>
          <p:nvPr/>
        </p:nvSpPr>
        <p:spPr>
          <a:xfrm>
            <a:off x="7069004" y="5406557"/>
            <a:ext cx="265122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License</a:t>
            </a:r>
            <a:r>
              <a:rPr sz="1400" spc="-4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400" spc="-4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</a:t>
            </a:r>
            <a:r>
              <a:rPr sz="1400" spc="-35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8DC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6C57A824-A5EC-3630-06C6-191ED0466507}"/>
              </a:ext>
            </a:extLst>
          </p:cNvPr>
          <p:cNvSpPr txBox="1"/>
          <p:nvPr/>
        </p:nvSpPr>
        <p:spPr>
          <a:xfrm>
            <a:off x="4194463" y="6426973"/>
            <a:ext cx="359132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Security</a:t>
            </a:r>
            <a:r>
              <a:rPr sz="1200" i="1" spc="-15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shows</a:t>
            </a:r>
            <a:r>
              <a:rPr sz="1200" i="1" spc="-10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up</a:t>
            </a:r>
            <a:r>
              <a:rPr sz="1200" i="1" spc="-10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as</a:t>
            </a:r>
            <a:r>
              <a:rPr sz="1200" i="1" spc="-10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enabler</a:t>
            </a:r>
            <a:r>
              <a:rPr sz="1200" i="1" spc="-10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—</a:t>
            </a:r>
            <a:r>
              <a:rPr sz="1200" i="1" spc="-10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</a:t>
            </a:r>
            <a:r>
              <a:rPr sz="1200" i="1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not</a:t>
            </a:r>
            <a:r>
              <a:rPr sz="1200" i="1" spc="-10" dirty="0">
                <a:solidFill>
                  <a:schemeClr val="bg1">
                    <a:lumMod val="85000"/>
                  </a:schemeClr>
                </a:solidFill>
                <a:latin typeface="+mj-lt"/>
                <a:cs typeface="Calibri"/>
              </a:rPr>
              <a:t> gatekeeper</a:t>
            </a:r>
            <a:endParaRPr sz="1200" dirty="0">
              <a:solidFill>
                <a:schemeClr val="bg1">
                  <a:lumMod val="85000"/>
                </a:schemeClr>
              </a:solidFill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0423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9A0AF-477A-65E4-880A-053672F0D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934D86-5C70-F58E-DC3A-B314DF896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192" y="155186"/>
            <a:ext cx="2193110" cy="77774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07190A2-427B-4D12-D396-1860F2F9E7BF}"/>
              </a:ext>
            </a:extLst>
          </p:cNvPr>
          <p:cNvSpPr txBox="1"/>
          <p:nvPr/>
        </p:nvSpPr>
        <p:spPr>
          <a:xfrm>
            <a:off x="9157871" y="7921280"/>
            <a:ext cx="99568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©2025</a:t>
            </a:r>
            <a:r>
              <a:rPr sz="800" spc="-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34343"/>
                </a:solidFill>
                <a:latin typeface="Arial"/>
                <a:cs typeface="Arial"/>
              </a:rPr>
              <a:t>Noma</a:t>
            </a:r>
            <a:r>
              <a:rPr sz="800" spc="-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34343"/>
                </a:solidFill>
                <a:latin typeface="Arial"/>
                <a:cs typeface="Arial"/>
              </a:rPr>
              <a:t>Security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01DC1DC-03D1-45A7-22BF-F45E1C8BF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30" y="244590"/>
            <a:ext cx="11924570" cy="880823"/>
          </a:xfrm>
        </p:spPr>
        <p:txBody>
          <a:bodyPr wrap="none" lIns="0" tIns="0" rIns="0" bIns="0" anchor="t" anchorCtr="0">
            <a:noAutofit/>
          </a:bodyPr>
          <a:lstStyle/>
          <a:p>
            <a:pPr marL="178435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CD9D69"/>
                </a:solidFill>
              </a:rPr>
              <a:t>How AI is Enhancing Security Programs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B19D72F-8540-A78B-C7B3-55E511DF5CA9}"/>
              </a:ext>
            </a:extLst>
          </p:cNvPr>
          <p:cNvGrpSpPr/>
          <p:nvPr/>
        </p:nvGrpSpPr>
        <p:grpSpPr>
          <a:xfrm>
            <a:off x="625032" y="1446312"/>
            <a:ext cx="10949650" cy="4894490"/>
            <a:chOff x="1384923" y="2718403"/>
            <a:chExt cx="8674608" cy="3315154"/>
          </a:xfrm>
        </p:grpSpPr>
        <p:grpSp>
          <p:nvGrpSpPr>
            <p:cNvPr id="8" name="object 4">
              <a:extLst>
                <a:ext uri="{FF2B5EF4-FFF2-40B4-BE49-F238E27FC236}">
                  <a16:creationId xmlns:a16="http://schemas.microsoft.com/office/drawing/2014/main" id="{BA74DBD7-A054-12F8-519A-5DF2E11F5F25}"/>
                </a:ext>
              </a:extLst>
            </p:cNvPr>
            <p:cNvGrpSpPr/>
            <p:nvPr/>
          </p:nvGrpSpPr>
          <p:grpSpPr>
            <a:xfrm>
              <a:off x="1384923" y="2718403"/>
              <a:ext cx="1798320" cy="1541780"/>
              <a:chOff x="239030" y="1180862"/>
              <a:chExt cx="1798320" cy="1541780"/>
            </a:xfrm>
          </p:grpSpPr>
          <p:pic>
            <p:nvPicPr>
              <p:cNvPr id="24" name="object 5">
                <a:extLst>
                  <a:ext uri="{FF2B5EF4-FFF2-40B4-BE49-F238E27FC236}">
                    <a16:creationId xmlns:a16="http://schemas.microsoft.com/office/drawing/2014/main" id="{26EBE443-560A-9645-2D0C-2421C778A51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9030" y="1180862"/>
                <a:ext cx="1797812" cy="1541779"/>
              </a:xfrm>
              <a:prstGeom prst="rect">
                <a:avLst/>
              </a:prstGeom>
            </p:spPr>
          </p:pic>
          <p:sp>
            <p:nvSpPr>
              <p:cNvPr id="25" name="object 6">
                <a:extLst>
                  <a:ext uri="{FF2B5EF4-FFF2-40B4-BE49-F238E27FC236}">
                    <a16:creationId xmlns:a16="http://schemas.microsoft.com/office/drawing/2014/main" id="{70A5D88D-E91D-B418-1E18-DA19CCD85486}"/>
                  </a:ext>
                </a:extLst>
              </p:cNvPr>
              <p:cNvSpPr/>
              <p:nvPr/>
            </p:nvSpPr>
            <p:spPr>
              <a:xfrm>
                <a:off x="320039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472182" y="0"/>
                    </a:moveTo>
                    <a:lnTo>
                      <a:pt x="109729" y="0"/>
                    </a:lnTo>
                    <a:lnTo>
                      <a:pt x="67018" y="8623"/>
                    </a:lnTo>
                    <a:lnTo>
                      <a:pt x="32139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9" y="1293741"/>
                    </a:lnTo>
                    <a:lnTo>
                      <a:pt x="67018" y="1317256"/>
                    </a:lnTo>
                    <a:lnTo>
                      <a:pt x="109729" y="1325879"/>
                    </a:lnTo>
                    <a:lnTo>
                      <a:pt x="1472182" y="1325879"/>
                    </a:lnTo>
                    <a:lnTo>
                      <a:pt x="1514894" y="1317256"/>
                    </a:lnTo>
                    <a:lnTo>
                      <a:pt x="1549773" y="1293741"/>
                    </a:lnTo>
                    <a:lnTo>
                      <a:pt x="1573288" y="1258862"/>
                    </a:lnTo>
                    <a:lnTo>
                      <a:pt x="1581911" y="1216150"/>
                    </a:lnTo>
                    <a:lnTo>
                      <a:pt x="1581911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0683D4BF-6BD6-D113-331E-646F457F81CB}"/>
                  </a:ext>
                </a:extLst>
              </p:cNvPr>
              <p:cNvSpPr/>
              <p:nvPr/>
            </p:nvSpPr>
            <p:spPr>
              <a:xfrm>
                <a:off x="320039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27" name="object 8">
                <a:extLst>
                  <a:ext uri="{FF2B5EF4-FFF2-40B4-BE49-F238E27FC236}">
                    <a16:creationId xmlns:a16="http://schemas.microsoft.com/office/drawing/2014/main" id="{669012DA-93A5-7829-A8F3-55C0EEC79B05}"/>
                  </a:ext>
                </a:extLst>
              </p:cNvPr>
              <p:cNvSpPr/>
              <p:nvPr/>
            </p:nvSpPr>
            <p:spPr>
              <a:xfrm>
                <a:off x="320039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1" y="0"/>
                    </a:moveTo>
                    <a:lnTo>
                      <a:pt x="0" y="0"/>
                    </a:lnTo>
                    <a:lnTo>
                      <a:pt x="0" y="347472"/>
                    </a:lnTo>
                    <a:lnTo>
                      <a:pt x="1581911" y="347472"/>
                    </a:lnTo>
                    <a:lnTo>
                      <a:pt x="1581911" y="0"/>
                    </a:lnTo>
                    <a:close/>
                  </a:path>
                </a:pathLst>
              </a:custGeom>
              <a:solidFill>
                <a:srgbClr val="0B8FA8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28" name="object 9">
                <a:extLst>
                  <a:ext uri="{FF2B5EF4-FFF2-40B4-BE49-F238E27FC236}">
                    <a16:creationId xmlns:a16="http://schemas.microsoft.com/office/drawing/2014/main" id="{D1648B0E-9B4D-3789-6CF2-9813FBA63707}"/>
                  </a:ext>
                </a:extLst>
              </p:cNvPr>
              <p:cNvSpPr/>
              <p:nvPr/>
            </p:nvSpPr>
            <p:spPr>
              <a:xfrm>
                <a:off x="320039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B8FA8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62" name="object 10">
              <a:extLst>
                <a:ext uri="{FF2B5EF4-FFF2-40B4-BE49-F238E27FC236}">
                  <a16:creationId xmlns:a16="http://schemas.microsoft.com/office/drawing/2014/main" id="{29F3FAB6-B7BD-B50C-2878-BF5AE2CD8680}"/>
                </a:ext>
              </a:extLst>
            </p:cNvPr>
            <p:cNvSpPr txBox="1"/>
            <p:nvPr/>
          </p:nvSpPr>
          <p:spPr>
            <a:xfrm>
              <a:off x="1463661" y="3392199"/>
              <a:ext cx="1572213" cy="239734"/>
            </a:xfrm>
            <a:prstGeom prst="rect">
              <a:avLst/>
            </a:prstGeom>
          </p:spPr>
          <p:txBody>
            <a:bodyPr vert="horz" wrap="square" lIns="0" tIns="20320" rIns="0" bIns="0" rtlCol="0">
              <a:spAutoFit/>
            </a:bodyPr>
            <a:lstStyle/>
            <a:p>
              <a:pPr marL="12700" marR="5080" indent="38735" algn="ctr">
                <a:lnSpc>
                  <a:spcPts val="1300"/>
                </a:lnSpc>
                <a:spcBef>
                  <a:spcPts val="16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Alert</a:t>
              </a:r>
              <a:r>
                <a:rPr sz="1400" spc="-2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triage</a:t>
              </a:r>
              <a:r>
                <a:rPr sz="1400" spc="-15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spc="-60" dirty="0">
                  <a:solidFill>
                    <a:srgbClr val="2C3E50"/>
                  </a:solidFill>
                  <a:latin typeface="+mj-lt"/>
                  <a:cs typeface="Calibri"/>
                </a:rPr>
                <a:t>&amp;</a:t>
              </a: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 summarization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70" name="object 11">
              <a:extLst>
                <a:ext uri="{FF2B5EF4-FFF2-40B4-BE49-F238E27FC236}">
                  <a16:creationId xmlns:a16="http://schemas.microsoft.com/office/drawing/2014/main" id="{E24538A3-22A9-E62D-B40F-20568443A8EB}"/>
                </a:ext>
              </a:extLst>
            </p:cNvPr>
            <p:cNvGrpSpPr/>
            <p:nvPr/>
          </p:nvGrpSpPr>
          <p:grpSpPr>
            <a:xfrm>
              <a:off x="3103995" y="2718403"/>
              <a:ext cx="1798320" cy="1541780"/>
              <a:chOff x="1958102" y="1180862"/>
              <a:chExt cx="1798320" cy="1541780"/>
            </a:xfrm>
          </p:grpSpPr>
          <p:pic>
            <p:nvPicPr>
              <p:cNvPr id="78" name="object 12">
                <a:extLst>
                  <a:ext uri="{FF2B5EF4-FFF2-40B4-BE49-F238E27FC236}">
                    <a16:creationId xmlns:a16="http://schemas.microsoft.com/office/drawing/2014/main" id="{0175F653-75FE-9395-324A-D49BFDBB8AA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958102" y="1180862"/>
                <a:ext cx="1797812" cy="1541779"/>
              </a:xfrm>
              <a:prstGeom prst="rect">
                <a:avLst/>
              </a:prstGeom>
            </p:spPr>
          </p:pic>
          <p:sp>
            <p:nvSpPr>
              <p:cNvPr id="86" name="object 13">
                <a:extLst>
                  <a:ext uri="{FF2B5EF4-FFF2-40B4-BE49-F238E27FC236}">
                    <a16:creationId xmlns:a16="http://schemas.microsoft.com/office/drawing/2014/main" id="{C4188718-DDE1-4205-71A5-2FA5743330E9}"/>
                  </a:ext>
                </a:extLst>
              </p:cNvPr>
              <p:cNvSpPr/>
              <p:nvPr/>
            </p:nvSpPr>
            <p:spPr>
              <a:xfrm>
                <a:off x="2039112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472182" y="0"/>
                    </a:moveTo>
                    <a:lnTo>
                      <a:pt x="109729" y="0"/>
                    </a:lnTo>
                    <a:lnTo>
                      <a:pt x="67017" y="8623"/>
                    </a:lnTo>
                    <a:lnTo>
                      <a:pt x="32138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8" y="1293741"/>
                    </a:lnTo>
                    <a:lnTo>
                      <a:pt x="67017" y="1317256"/>
                    </a:lnTo>
                    <a:lnTo>
                      <a:pt x="109729" y="1325879"/>
                    </a:lnTo>
                    <a:lnTo>
                      <a:pt x="1472182" y="1325879"/>
                    </a:lnTo>
                    <a:lnTo>
                      <a:pt x="1514894" y="1317256"/>
                    </a:lnTo>
                    <a:lnTo>
                      <a:pt x="1549773" y="1293741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95" name="object 14">
                <a:extLst>
                  <a:ext uri="{FF2B5EF4-FFF2-40B4-BE49-F238E27FC236}">
                    <a16:creationId xmlns:a16="http://schemas.microsoft.com/office/drawing/2014/main" id="{57710B5F-B3FB-A03F-8F8A-8B2707BDFF67}"/>
                  </a:ext>
                </a:extLst>
              </p:cNvPr>
              <p:cNvSpPr/>
              <p:nvPr/>
            </p:nvSpPr>
            <p:spPr>
              <a:xfrm>
                <a:off x="2039112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96" name="object 15">
                <a:extLst>
                  <a:ext uri="{FF2B5EF4-FFF2-40B4-BE49-F238E27FC236}">
                    <a16:creationId xmlns:a16="http://schemas.microsoft.com/office/drawing/2014/main" id="{A334EE17-7BF7-14C3-168B-B28712C4EB37}"/>
                  </a:ext>
                </a:extLst>
              </p:cNvPr>
              <p:cNvSpPr/>
              <p:nvPr/>
            </p:nvSpPr>
            <p:spPr>
              <a:xfrm>
                <a:off x="2039112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2" y="0"/>
                    </a:moveTo>
                    <a:lnTo>
                      <a:pt x="0" y="0"/>
                    </a:lnTo>
                    <a:lnTo>
                      <a:pt x="0" y="347472"/>
                    </a:lnTo>
                    <a:lnTo>
                      <a:pt x="1581912" y="347472"/>
                    </a:lnTo>
                    <a:lnTo>
                      <a:pt x="1581912" y="0"/>
                    </a:lnTo>
                    <a:close/>
                  </a:path>
                </a:pathLst>
              </a:custGeom>
              <a:solidFill>
                <a:srgbClr val="0B8FA8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97" name="object 16">
                <a:extLst>
                  <a:ext uri="{FF2B5EF4-FFF2-40B4-BE49-F238E27FC236}">
                    <a16:creationId xmlns:a16="http://schemas.microsoft.com/office/drawing/2014/main" id="{5A507E8E-FF38-3139-715A-C7E99B40689D}"/>
                  </a:ext>
                </a:extLst>
              </p:cNvPr>
              <p:cNvSpPr/>
              <p:nvPr/>
            </p:nvSpPr>
            <p:spPr>
              <a:xfrm>
                <a:off x="2039112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B8FA8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98" name="object 17">
              <a:extLst>
                <a:ext uri="{FF2B5EF4-FFF2-40B4-BE49-F238E27FC236}">
                  <a16:creationId xmlns:a16="http://schemas.microsoft.com/office/drawing/2014/main" id="{D695AA31-0DB3-1EE3-5459-2DF5CDF2E38A}"/>
                </a:ext>
              </a:extLst>
            </p:cNvPr>
            <p:cNvSpPr txBox="1"/>
            <p:nvPr/>
          </p:nvSpPr>
          <p:spPr>
            <a:xfrm>
              <a:off x="3197038" y="3392199"/>
              <a:ext cx="1557908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Threat</a:t>
              </a:r>
              <a:r>
                <a:rPr sz="1400" spc="-4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intel</a:t>
              </a:r>
              <a:r>
                <a:rPr sz="1400" spc="-4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-40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enrichment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99" name="object 18">
              <a:extLst>
                <a:ext uri="{FF2B5EF4-FFF2-40B4-BE49-F238E27FC236}">
                  <a16:creationId xmlns:a16="http://schemas.microsoft.com/office/drawing/2014/main" id="{37283A3C-0B26-898E-D535-5DCCA392E06C}"/>
                </a:ext>
              </a:extLst>
            </p:cNvPr>
            <p:cNvGrpSpPr/>
            <p:nvPr/>
          </p:nvGrpSpPr>
          <p:grpSpPr>
            <a:xfrm>
              <a:off x="4823067" y="2718403"/>
              <a:ext cx="1798320" cy="1541780"/>
              <a:chOff x="3677174" y="1180862"/>
              <a:chExt cx="1798320" cy="1541780"/>
            </a:xfrm>
          </p:grpSpPr>
          <p:pic>
            <p:nvPicPr>
              <p:cNvPr id="100" name="object 19">
                <a:extLst>
                  <a:ext uri="{FF2B5EF4-FFF2-40B4-BE49-F238E27FC236}">
                    <a16:creationId xmlns:a16="http://schemas.microsoft.com/office/drawing/2014/main" id="{650838B9-6E28-206B-ACFD-2131FFC85D0A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677174" y="1180862"/>
                <a:ext cx="1797812" cy="1541779"/>
              </a:xfrm>
              <a:prstGeom prst="rect">
                <a:avLst/>
              </a:prstGeom>
            </p:spPr>
          </p:pic>
          <p:sp>
            <p:nvSpPr>
              <p:cNvPr id="101" name="object 20">
                <a:extLst>
                  <a:ext uri="{FF2B5EF4-FFF2-40B4-BE49-F238E27FC236}">
                    <a16:creationId xmlns:a16="http://schemas.microsoft.com/office/drawing/2014/main" id="{3E5A238E-927C-FFEB-2AC0-C7874A5C9DBE}"/>
                  </a:ext>
                </a:extLst>
              </p:cNvPr>
              <p:cNvSpPr/>
              <p:nvPr/>
            </p:nvSpPr>
            <p:spPr>
              <a:xfrm>
                <a:off x="3758183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472182" y="0"/>
                    </a:moveTo>
                    <a:lnTo>
                      <a:pt x="109730" y="0"/>
                    </a:lnTo>
                    <a:lnTo>
                      <a:pt x="67018" y="8623"/>
                    </a:lnTo>
                    <a:lnTo>
                      <a:pt x="32139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9" y="1293741"/>
                    </a:lnTo>
                    <a:lnTo>
                      <a:pt x="67018" y="1317256"/>
                    </a:lnTo>
                    <a:lnTo>
                      <a:pt x="109730" y="1325879"/>
                    </a:lnTo>
                    <a:lnTo>
                      <a:pt x="1472182" y="1325879"/>
                    </a:lnTo>
                    <a:lnTo>
                      <a:pt x="1514894" y="1317256"/>
                    </a:lnTo>
                    <a:lnTo>
                      <a:pt x="1549773" y="1293741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02" name="object 21">
                <a:extLst>
                  <a:ext uri="{FF2B5EF4-FFF2-40B4-BE49-F238E27FC236}">
                    <a16:creationId xmlns:a16="http://schemas.microsoft.com/office/drawing/2014/main" id="{95D57D5D-198F-667F-10D5-66DF63A7EB44}"/>
                  </a:ext>
                </a:extLst>
              </p:cNvPr>
              <p:cNvSpPr/>
              <p:nvPr/>
            </p:nvSpPr>
            <p:spPr>
              <a:xfrm>
                <a:off x="3758183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03" name="object 22">
                <a:extLst>
                  <a:ext uri="{FF2B5EF4-FFF2-40B4-BE49-F238E27FC236}">
                    <a16:creationId xmlns:a16="http://schemas.microsoft.com/office/drawing/2014/main" id="{6BF1D248-3E91-5987-7965-D232CD0E8CE6}"/>
                  </a:ext>
                </a:extLst>
              </p:cNvPr>
              <p:cNvSpPr/>
              <p:nvPr/>
            </p:nvSpPr>
            <p:spPr>
              <a:xfrm>
                <a:off x="3758183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2" y="0"/>
                    </a:moveTo>
                    <a:lnTo>
                      <a:pt x="0" y="0"/>
                    </a:lnTo>
                    <a:lnTo>
                      <a:pt x="0" y="347472"/>
                    </a:lnTo>
                    <a:lnTo>
                      <a:pt x="1581912" y="347472"/>
                    </a:lnTo>
                    <a:lnTo>
                      <a:pt x="1581912" y="0"/>
                    </a:lnTo>
                    <a:close/>
                  </a:path>
                </a:pathLst>
              </a:custGeom>
              <a:solidFill>
                <a:srgbClr val="0B8FA8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04" name="object 23">
                <a:extLst>
                  <a:ext uri="{FF2B5EF4-FFF2-40B4-BE49-F238E27FC236}">
                    <a16:creationId xmlns:a16="http://schemas.microsoft.com/office/drawing/2014/main" id="{13C565FB-8468-03D1-6C32-C038BAC4D604}"/>
                  </a:ext>
                </a:extLst>
              </p:cNvPr>
              <p:cNvSpPr/>
              <p:nvPr/>
            </p:nvSpPr>
            <p:spPr>
              <a:xfrm>
                <a:off x="3758183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B8FA8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05" name="object 24">
              <a:extLst>
                <a:ext uri="{FF2B5EF4-FFF2-40B4-BE49-F238E27FC236}">
                  <a16:creationId xmlns:a16="http://schemas.microsoft.com/office/drawing/2014/main" id="{4AD71DE0-5E23-B248-677F-21F4E8624339}"/>
                </a:ext>
              </a:extLst>
            </p:cNvPr>
            <p:cNvSpPr txBox="1"/>
            <p:nvPr/>
          </p:nvSpPr>
          <p:spPr>
            <a:xfrm>
              <a:off x="4901806" y="3392199"/>
              <a:ext cx="1572212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Phishing</a:t>
              </a:r>
              <a:r>
                <a:rPr sz="1400" spc="15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15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analysis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06" name="object 25">
              <a:extLst>
                <a:ext uri="{FF2B5EF4-FFF2-40B4-BE49-F238E27FC236}">
                  <a16:creationId xmlns:a16="http://schemas.microsoft.com/office/drawing/2014/main" id="{CF9E0720-54CC-94CB-1EC0-8FD569D980B2}"/>
                </a:ext>
              </a:extLst>
            </p:cNvPr>
            <p:cNvGrpSpPr/>
            <p:nvPr/>
          </p:nvGrpSpPr>
          <p:grpSpPr>
            <a:xfrm>
              <a:off x="6542139" y="2718403"/>
              <a:ext cx="1798320" cy="1541780"/>
              <a:chOff x="5396246" y="1180862"/>
              <a:chExt cx="1798320" cy="1541780"/>
            </a:xfrm>
          </p:grpSpPr>
          <p:pic>
            <p:nvPicPr>
              <p:cNvPr id="107" name="object 26">
                <a:extLst>
                  <a:ext uri="{FF2B5EF4-FFF2-40B4-BE49-F238E27FC236}">
                    <a16:creationId xmlns:a16="http://schemas.microsoft.com/office/drawing/2014/main" id="{9EF436D1-47D2-8DBA-F4F1-2EB1FD25FE9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396246" y="1180862"/>
                <a:ext cx="1797811" cy="1541779"/>
              </a:xfrm>
              <a:prstGeom prst="rect">
                <a:avLst/>
              </a:prstGeom>
            </p:spPr>
          </p:pic>
          <p:sp>
            <p:nvSpPr>
              <p:cNvPr id="108" name="object 27">
                <a:extLst>
                  <a:ext uri="{FF2B5EF4-FFF2-40B4-BE49-F238E27FC236}">
                    <a16:creationId xmlns:a16="http://schemas.microsoft.com/office/drawing/2014/main" id="{A901D10D-A290-A2F2-06E6-6DA73170B3B1}"/>
                  </a:ext>
                </a:extLst>
              </p:cNvPr>
              <p:cNvSpPr/>
              <p:nvPr/>
            </p:nvSpPr>
            <p:spPr>
              <a:xfrm>
                <a:off x="5477256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472182" y="0"/>
                    </a:moveTo>
                    <a:lnTo>
                      <a:pt x="109729" y="0"/>
                    </a:lnTo>
                    <a:lnTo>
                      <a:pt x="67017" y="8623"/>
                    </a:lnTo>
                    <a:lnTo>
                      <a:pt x="32138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8" y="1293741"/>
                    </a:lnTo>
                    <a:lnTo>
                      <a:pt x="67017" y="1317256"/>
                    </a:lnTo>
                    <a:lnTo>
                      <a:pt x="109729" y="1325879"/>
                    </a:lnTo>
                    <a:lnTo>
                      <a:pt x="1472182" y="1325879"/>
                    </a:lnTo>
                    <a:lnTo>
                      <a:pt x="1514894" y="1317256"/>
                    </a:lnTo>
                    <a:lnTo>
                      <a:pt x="1549773" y="1293741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09" name="object 28">
                <a:extLst>
                  <a:ext uri="{FF2B5EF4-FFF2-40B4-BE49-F238E27FC236}">
                    <a16:creationId xmlns:a16="http://schemas.microsoft.com/office/drawing/2014/main" id="{EF174476-D323-D029-4E55-14050EE036FC}"/>
                  </a:ext>
                </a:extLst>
              </p:cNvPr>
              <p:cNvSpPr/>
              <p:nvPr/>
            </p:nvSpPr>
            <p:spPr>
              <a:xfrm>
                <a:off x="5477256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10" name="object 29">
                <a:extLst>
                  <a:ext uri="{FF2B5EF4-FFF2-40B4-BE49-F238E27FC236}">
                    <a16:creationId xmlns:a16="http://schemas.microsoft.com/office/drawing/2014/main" id="{FA5CA224-DF6B-8965-780B-CF82F633104D}"/>
                  </a:ext>
                </a:extLst>
              </p:cNvPr>
              <p:cNvSpPr/>
              <p:nvPr/>
            </p:nvSpPr>
            <p:spPr>
              <a:xfrm>
                <a:off x="5477256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1" y="0"/>
                    </a:moveTo>
                    <a:lnTo>
                      <a:pt x="0" y="0"/>
                    </a:lnTo>
                    <a:lnTo>
                      <a:pt x="0" y="347472"/>
                    </a:lnTo>
                    <a:lnTo>
                      <a:pt x="1581911" y="347472"/>
                    </a:lnTo>
                    <a:lnTo>
                      <a:pt x="1581911" y="0"/>
                    </a:lnTo>
                    <a:close/>
                  </a:path>
                </a:pathLst>
              </a:custGeom>
              <a:solidFill>
                <a:srgbClr val="0B8FA8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11" name="object 30">
                <a:extLst>
                  <a:ext uri="{FF2B5EF4-FFF2-40B4-BE49-F238E27FC236}">
                    <a16:creationId xmlns:a16="http://schemas.microsoft.com/office/drawing/2014/main" id="{F4D7C80B-CA4D-67FF-A218-D32802214950}"/>
                  </a:ext>
                </a:extLst>
              </p:cNvPr>
              <p:cNvSpPr/>
              <p:nvPr/>
            </p:nvSpPr>
            <p:spPr>
              <a:xfrm>
                <a:off x="5477256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B8FA8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12" name="object 31">
              <a:extLst>
                <a:ext uri="{FF2B5EF4-FFF2-40B4-BE49-F238E27FC236}">
                  <a16:creationId xmlns:a16="http://schemas.microsoft.com/office/drawing/2014/main" id="{E6EE3C23-E748-8BA1-3B50-FF0655C57BAD}"/>
                </a:ext>
              </a:extLst>
            </p:cNvPr>
            <p:cNvSpPr txBox="1"/>
            <p:nvPr/>
          </p:nvSpPr>
          <p:spPr>
            <a:xfrm>
              <a:off x="6620879" y="3392199"/>
              <a:ext cx="1582420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Detection</a:t>
              </a:r>
              <a:r>
                <a:rPr sz="1400" spc="-35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-35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engineering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13" name="object 32">
              <a:extLst>
                <a:ext uri="{FF2B5EF4-FFF2-40B4-BE49-F238E27FC236}">
                  <a16:creationId xmlns:a16="http://schemas.microsoft.com/office/drawing/2014/main" id="{AFC13633-7EC5-F125-618F-4386183DC883}"/>
                </a:ext>
              </a:extLst>
            </p:cNvPr>
            <p:cNvGrpSpPr/>
            <p:nvPr/>
          </p:nvGrpSpPr>
          <p:grpSpPr>
            <a:xfrm>
              <a:off x="8261211" y="2718403"/>
              <a:ext cx="1798320" cy="1541780"/>
              <a:chOff x="7115318" y="1180862"/>
              <a:chExt cx="1798320" cy="1541780"/>
            </a:xfrm>
          </p:grpSpPr>
          <p:pic>
            <p:nvPicPr>
              <p:cNvPr id="114" name="object 33">
                <a:extLst>
                  <a:ext uri="{FF2B5EF4-FFF2-40B4-BE49-F238E27FC236}">
                    <a16:creationId xmlns:a16="http://schemas.microsoft.com/office/drawing/2014/main" id="{9DD217B3-3944-5372-B2F4-2CF27A14C0C8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115318" y="1180862"/>
                <a:ext cx="1797812" cy="1541779"/>
              </a:xfrm>
              <a:prstGeom prst="rect">
                <a:avLst/>
              </a:prstGeom>
            </p:spPr>
          </p:pic>
          <p:sp>
            <p:nvSpPr>
              <p:cNvPr id="115" name="object 34">
                <a:extLst>
                  <a:ext uri="{FF2B5EF4-FFF2-40B4-BE49-F238E27FC236}">
                    <a16:creationId xmlns:a16="http://schemas.microsoft.com/office/drawing/2014/main" id="{736F6E7E-BDA5-6630-FAA9-7DC23C9A128F}"/>
                  </a:ext>
                </a:extLst>
              </p:cNvPr>
              <p:cNvSpPr/>
              <p:nvPr/>
            </p:nvSpPr>
            <p:spPr>
              <a:xfrm>
                <a:off x="7196327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472182" y="0"/>
                    </a:moveTo>
                    <a:lnTo>
                      <a:pt x="109730" y="0"/>
                    </a:lnTo>
                    <a:lnTo>
                      <a:pt x="67018" y="8623"/>
                    </a:lnTo>
                    <a:lnTo>
                      <a:pt x="32139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9" y="1293741"/>
                    </a:lnTo>
                    <a:lnTo>
                      <a:pt x="67018" y="1317256"/>
                    </a:lnTo>
                    <a:lnTo>
                      <a:pt x="109730" y="1325879"/>
                    </a:lnTo>
                    <a:lnTo>
                      <a:pt x="1472182" y="1325879"/>
                    </a:lnTo>
                    <a:lnTo>
                      <a:pt x="1514894" y="1317256"/>
                    </a:lnTo>
                    <a:lnTo>
                      <a:pt x="1549773" y="1293741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16" name="object 35">
                <a:extLst>
                  <a:ext uri="{FF2B5EF4-FFF2-40B4-BE49-F238E27FC236}">
                    <a16:creationId xmlns:a16="http://schemas.microsoft.com/office/drawing/2014/main" id="{C210A943-6337-17C2-C1C5-4726556EF49C}"/>
                  </a:ext>
                </a:extLst>
              </p:cNvPr>
              <p:cNvSpPr/>
              <p:nvPr/>
            </p:nvSpPr>
            <p:spPr>
              <a:xfrm>
                <a:off x="7196327" y="1261872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80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17" name="object 36">
                <a:extLst>
                  <a:ext uri="{FF2B5EF4-FFF2-40B4-BE49-F238E27FC236}">
                    <a16:creationId xmlns:a16="http://schemas.microsoft.com/office/drawing/2014/main" id="{C71B2D84-FC04-C01C-0161-A8AE9AF3DE3A}"/>
                  </a:ext>
                </a:extLst>
              </p:cNvPr>
              <p:cNvSpPr/>
              <p:nvPr/>
            </p:nvSpPr>
            <p:spPr>
              <a:xfrm>
                <a:off x="7196327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2" y="0"/>
                    </a:moveTo>
                    <a:lnTo>
                      <a:pt x="0" y="0"/>
                    </a:lnTo>
                    <a:lnTo>
                      <a:pt x="0" y="347472"/>
                    </a:lnTo>
                    <a:lnTo>
                      <a:pt x="1581912" y="347472"/>
                    </a:lnTo>
                    <a:lnTo>
                      <a:pt x="1581912" y="0"/>
                    </a:lnTo>
                    <a:close/>
                  </a:path>
                </a:pathLst>
              </a:custGeom>
              <a:solidFill>
                <a:srgbClr val="0B8FA8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18" name="object 37">
                <a:extLst>
                  <a:ext uri="{FF2B5EF4-FFF2-40B4-BE49-F238E27FC236}">
                    <a16:creationId xmlns:a16="http://schemas.microsoft.com/office/drawing/2014/main" id="{D9511E63-7BE6-DF12-6B3E-516487AB3A18}"/>
                  </a:ext>
                </a:extLst>
              </p:cNvPr>
              <p:cNvSpPr/>
              <p:nvPr/>
            </p:nvSpPr>
            <p:spPr>
              <a:xfrm>
                <a:off x="7196327" y="1261872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B8FA8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19" name="object 38">
              <a:extLst>
                <a:ext uri="{FF2B5EF4-FFF2-40B4-BE49-F238E27FC236}">
                  <a16:creationId xmlns:a16="http://schemas.microsoft.com/office/drawing/2014/main" id="{A3D643E9-4DB1-750C-C94C-026AC595D2E9}"/>
                </a:ext>
              </a:extLst>
            </p:cNvPr>
            <p:cNvSpPr txBox="1"/>
            <p:nvPr/>
          </p:nvSpPr>
          <p:spPr>
            <a:xfrm>
              <a:off x="8334347" y="3392199"/>
              <a:ext cx="1582420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Security</a:t>
              </a: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-10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questionnaires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20" name="object 39">
              <a:extLst>
                <a:ext uri="{FF2B5EF4-FFF2-40B4-BE49-F238E27FC236}">
                  <a16:creationId xmlns:a16="http://schemas.microsoft.com/office/drawing/2014/main" id="{437BF58F-A97D-ED40-F50F-33695E985F71}"/>
                </a:ext>
              </a:extLst>
            </p:cNvPr>
            <p:cNvGrpSpPr/>
            <p:nvPr/>
          </p:nvGrpSpPr>
          <p:grpSpPr>
            <a:xfrm>
              <a:off x="1384923" y="4227163"/>
              <a:ext cx="1797812" cy="1541780"/>
              <a:chOff x="239030" y="2689622"/>
              <a:chExt cx="1797812" cy="1541780"/>
            </a:xfrm>
          </p:grpSpPr>
          <p:pic>
            <p:nvPicPr>
              <p:cNvPr id="121" name="object 40">
                <a:extLst>
                  <a:ext uri="{FF2B5EF4-FFF2-40B4-BE49-F238E27FC236}">
                    <a16:creationId xmlns:a16="http://schemas.microsoft.com/office/drawing/2014/main" id="{B2002CB8-83E2-5A14-1E98-1FED1C364B22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9030" y="2689622"/>
                <a:ext cx="1797812" cy="1541780"/>
              </a:xfrm>
              <a:prstGeom prst="rect">
                <a:avLst/>
              </a:prstGeom>
            </p:spPr>
          </p:pic>
          <p:sp>
            <p:nvSpPr>
              <p:cNvPr id="122" name="object 41">
                <a:extLst>
                  <a:ext uri="{FF2B5EF4-FFF2-40B4-BE49-F238E27FC236}">
                    <a16:creationId xmlns:a16="http://schemas.microsoft.com/office/drawing/2014/main" id="{922D4DDD-0B4F-C55E-96AA-1EFD62A1FA15}"/>
                  </a:ext>
                </a:extLst>
              </p:cNvPr>
              <p:cNvSpPr/>
              <p:nvPr/>
            </p:nvSpPr>
            <p:spPr>
              <a:xfrm>
                <a:off x="265020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472182" y="0"/>
                    </a:moveTo>
                    <a:lnTo>
                      <a:pt x="109729" y="0"/>
                    </a:lnTo>
                    <a:lnTo>
                      <a:pt x="67018" y="8623"/>
                    </a:lnTo>
                    <a:lnTo>
                      <a:pt x="32139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9" y="1293740"/>
                    </a:lnTo>
                    <a:lnTo>
                      <a:pt x="67018" y="1317257"/>
                    </a:lnTo>
                    <a:lnTo>
                      <a:pt x="109729" y="1325880"/>
                    </a:lnTo>
                    <a:lnTo>
                      <a:pt x="1472182" y="1325880"/>
                    </a:lnTo>
                    <a:lnTo>
                      <a:pt x="1514894" y="1317257"/>
                    </a:lnTo>
                    <a:lnTo>
                      <a:pt x="1549773" y="1293740"/>
                    </a:lnTo>
                    <a:lnTo>
                      <a:pt x="1573288" y="1258862"/>
                    </a:lnTo>
                    <a:lnTo>
                      <a:pt x="1581911" y="1216150"/>
                    </a:lnTo>
                    <a:lnTo>
                      <a:pt x="1581911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23" name="object 42">
                <a:extLst>
                  <a:ext uri="{FF2B5EF4-FFF2-40B4-BE49-F238E27FC236}">
                    <a16:creationId xmlns:a16="http://schemas.microsoft.com/office/drawing/2014/main" id="{DCD24D96-3A39-6421-C144-BB3B34BE7E66}"/>
                  </a:ext>
                </a:extLst>
              </p:cNvPr>
              <p:cNvSpPr/>
              <p:nvPr/>
            </p:nvSpPr>
            <p:spPr>
              <a:xfrm>
                <a:off x="320039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24" name="object 43">
                <a:extLst>
                  <a:ext uri="{FF2B5EF4-FFF2-40B4-BE49-F238E27FC236}">
                    <a16:creationId xmlns:a16="http://schemas.microsoft.com/office/drawing/2014/main" id="{D4EA8209-87F4-6C14-59F3-76777DB5A8A5}"/>
                  </a:ext>
                </a:extLst>
              </p:cNvPr>
              <p:cNvSpPr/>
              <p:nvPr/>
            </p:nvSpPr>
            <p:spPr>
              <a:xfrm>
                <a:off x="320039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1" y="0"/>
                    </a:moveTo>
                    <a:lnTo>
                      <a:pt x="0" y="0"/>
                    </a:lnTo>
                    <a:lnTo>
                      <a:pt x="0" y="347471"/>
                    </a:lnTo>
                    <a:lnTo>
                      <a:pt x="1581911" y="347471"/>
                    </a:lnTo>
                    <a:lnTo>
                      <a:pt x="1581911" y="0"/>
                    </a:lnTo>
                    <a:close/>
                  </a:path>
                </a:pathLst>
              </a:custGeom>
              <a:solidFill>
                <a:srgbClr val="4A6080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25" name="object 44">
                <a:extLst>
                  <a:ext uri="{FF2B5EF4-FFF2-40B4-BE49-F238E27FC236}">
                    <a16:creationId xmlns:a16="http://schemas.microsoft.com/office/drawing/2014/main" id="{5751D594-6C18-90E9-3548-384D990682C9}"/>
                  </a:ext>
                </a:extLst>
              </p:cNvPr>
              <p:cNvSpPr/>
              <p:nvPr/>
            </p:nvSpPr>
            <p:spPr>
              <a:xfrm>
                <a:off x="320039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4A6080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26" name="object 45">
              <a:extLst>
                <a:ext uri="{FF2B5EF4-FFF2-40B4-BE49-F238E27FC236}">
                  <a16:creationId xmlns:a16="http://schemas.microsoft.com/office/drawing/2014/main" id="{861F22E6-FDC1-8901-5A75-64B8A4099DAF}"/>
                </a:ext>
              </a:extLst>
            </p:cNvPr>
            <p:cNvSpPr txBox="1"/>
            <p:nvPr/>
          </p:nvSpPr>
          <p:spPr>
            <a:xfrm>
              <a:off x="1463662" y="4900959"/>
              <a:ext cx="1515807" cy="30053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Policy</a:t>
              </a:r>
              <a:r>
                <a:rPr sz="1400" spc="-25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&amp;</a:t>
              </a:r>
              <a:r>
                <a:rPr sz="1400" spc="-25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control</a:t>
              </a:r>
              <a:r>
                <a:rPr sz="1400" spc="-2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mapping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27" name="object 46">
              <a:extLst>
                <a:ext uri="{FF2B5EF4-FFF2-40B4-BE49-F238E27FC236}">
                  <a16:creationId xmlns:a16="http://schemas.microsoft.com/office/drawing/2014/main" id="{C5E50F6C-E121-AA50-D50B-3E45F7BBBCA0}"/>
                </a:ext>
              </a:extLst>
            </p:cNvPr>
            <p:cNvGrpSpPr/>
            <p:nvPr/>
          </p:nvGrpSpPr>
          <p:grpSpPr>
            <a:xfrm>
              <a:off x="3103995" y="4227163"/>
              <a:ext cx="1798320" cy="1541780"/>
              <a:chOff x="1958102" y="2689622"/>
              <a:chExt cx="1798320" cy="1541780"/>
            </a:xfrm>
          </p:grpSpPr>
          <p:pic>
            <p:nvPicPr>
              <p:cNvPr id="128" name="object 47">
                <a:extLst>
                  <a:ext uri="{FF2B5EF4-FFF2-40B4-BE49-F238E27FC236}">
                    <a16:creationId xmlns:a16="http://schemas.microsoft.com/office/drawing/2014/main" id="{8829BE22-6327-AACD-548D-6261B506A384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958102" y="2689622"/>
                <a:ext cx="1797812" cy="1541780"/>
              </a:xfrm>
              <a:prstGeom prst="rect">
                <a:avLst/>
              </a:prstGeom>
            </p:spPr>
          </p:pic>
          <p:sp>
            <p:nvSpPr>
              <p:cNvPr id="129" name="object 48">
                <a:extLst>
                  <a:ext uri="{FF2B5EF4-FFF2-40B4-BE49-F238E27FC236}">
                    <a16:creationId xmlns:a16="http://schemas.microsoft.com/office/drawing/2014/main" id="{FF939983-6DF1-B06D-538F-85B1514D5BFC}"/>
                  </a:ext>
                </a:extLst>
              </p:cNvPr>
              <p:cNvSpPr/>
              <p:nvPr/>
            </p:nvSpPr>
            <p:spPr>
              <a:xfrm>
                <a:off x="2039112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472182" y="0"/>
                    </a:moveTo>
                    <a:lnTo>
                      <a:pt x="109729" y="0"/>
                    </a:lnTo>
                    <a:lnTo>
                      <a:pt x="67017" y="8623"/>
                    </a:lnTo>
                    <a:lnTo>
                      <a:pt x="32138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8" y="1293740"/>
                    </a:lnTo>
                    <a:lnTo>
                      <a:pt x="67017" y="1317257"/>
                    </a:lnTo>
                    <a:lnTo>
                      <a:pt x="109729" y="1325880"/>
                    </a:lnTo>
                    <a:lnTo>
                      <a:pt x="1472182" y="1325880"/>
                    </a:lnTo>
                    <a:lnTo>
                      <a:pt x="1514894" y="1317257"/>
                    </a:lnTo>
                    <a:lnTo>
                      <a:pt x="1549773" y="1293740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30" name="object 49">
                <a:extLst>
                  <a:ext uri="{FF2B5EF4-FFF2-40B4-BE49-F238E27FC236}">
                    <a16:creationId xmlns:a16="http://schemas.microsoft.com/office/drawing/2014/main" id="{07D7FFCE-86FD-2E39-9B28-A6756907780A}"/>
                  </a:ext>
                </a:extLst>
              </p:cNvPr>
              <p:cNvSpPr/>
              <p:nvPr/>
            </p:nvSpPr>
            <p:spPr>
              <a:xfrm>
                <a:off x="2039112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31" name="object 50">
                <a:extLst>
                  <a:ext uri="{FF2B5EF4-FFF2-40B4-BE49-F238E27FC236}">
                    <a16:creationId xmlns:a16="http://schemas.microsoft.com/office/drawing/2014/main" id="{B5DECC56-AED9-13AB-3B51-7C47A7E41309}"/>
                  </a:ext>
                </a:extLst>
              </p:cNvPr>
              <p:cNvSpPr/>
              <p:nvPr/>
            </p:nvSpPr>
            <p:spPr>
              <a:xfrm>
                <a:off x="2039112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2" y="0"/>
                    </a:moveTo>
                    <a:lnTo>
                      <a:pt x="0" y="0"/>
                    </a:lnTo>
                    <a:lnTo>
                      <a:pt x="0" y="347471"/>
                    </a:lnTo>
                    <a:lnTo>
                      <a:pt x="1581912" y="347471"/>
                    </a:lnTo>
                    <a:lnTo>
                      <a:pt x="1581912" y="0"/>
                    </a:lnTo>
                    <a:close/>
                  </a:path>
                </a:pathLst>
              </a:custGeom>
              <a:solidFill>
                <a:srgbClr val="4A6080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32" name="object 51">
                <a:extLst>
                  <a:ext uri="{FF2B5EF4-FFF2-40B4-BE49-F238E27FC236}">
                    <a16:creationId xmlns:a16="http://schemas.microsoft.com/office/drawing/2014/main" id="{617F12E7-6176-6785-17B4-BCDAD225863B}"/>
                  </a:ext>
                </a:extLst>
              </p:cNvPr>
              <p:cNvSpPr/>
              <p:nvPr/>
            </p:nvSpPr>
            <p:spPr>
              <a:xfrm>
                <a:off x="2039112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4A6080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33" name="object 52">
              <a:extLst>
                <a:ext uri="{FF2B5EF4-FFF2-40B4-BE49-F238E27FC236}">
                  <a16:creationId xmlns:a16="http://schemas.microsoft.com/office/drawing/2014/main" id="{708C45C7-64BD-95BF-75EC-962A11998B75}"/>
                </a:ext>
              </a:extLst>
            </p:cNvPr>
            <p:cNvSpPr txBox="1"/>
            <p:nvPr/>
          </p:nvSpPr>
          <p:spPr>
            <a:xfrm>
              <a:off x="3182733" y="4900959"/>
              <a:ext cx="1572212" cy="239734"/>
            </a:xfrm>
            <a:prstGeom prst="rect">
              <a:avLst/>
            </a:prstGeom>
          </p:spPr>
          <p:txBody>
            <a:bodyPr vert="horz" wrap="square" lIns="0" tIns="20320" rIns="0" bIns="0" rtlCol="0">
              <a:spAutoFit/>
            </a:bodyPr>
            <a:lstStyle/>
            <a:p>
              <a:pPr marL="185420" marR="5080" indent="-173355" algn="ctr">
                <a:lnSpc>
                  <a:spcPts val="1300"/>
                </a:lnSpc>
                <a:spcBef>
                  <a:spcPts val="16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Incident</a:t>
              </a:r>
              <a:r>
                <a:rPr sz="1400" spc="-25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timeline generation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34" name="object 53">
              <a:extLst>
                <a:ext uri="{FF2B5EF4-FFF2-40B4-BE49-F238E27FC236}">
                  <a16:creationId xmlns:a16="http://schemas.microsoft.com/office/drawing/2014/main" id="{05CCE785-B7D2-E36C-4192-647875047E46}"/>
                </a:ext>
              </a:extLst>
            </p:cNvPr>
            <p:cNvGrpSpPr/>
            <p:nvPr/>
          </p:nvGrpSpPr>
          <p:grpSpPr>
            <a:xfrm>
              <a:off x="4823067" y="4227163"/>
              <a:ext cx="1798320" cy="1541780"/>
              <a:chOff x="3677174" y="2689622"/>
              <a:chExt cx="1798320" cy="1541780"/>
            </a:xfrm>
          </p:grpSpPr>
          <p:pic>
            <p:nvPicPr>
              <p:cNvPr id="135" name="object 54">
                <a:extLst>
                  <a:ext uri="{FF2B5EF4-FFF2-40B4-BE49-F238E27FC236}">
                    <a16:creationId xmlns:a16="http://schemas.microsoft.com/office/drawing/2014/main" id="{7992BE56-D8FA-2528-CCD6-C3971D0D5B9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677174" y="2689622"/>
                <a:ext cx="1797812" cy="1541780"/>
              </a:xfrm>
              <a:prstGeom prst="rect">
                <a:avLst/>
              </a:prstGeom>
            </p:spPr>
          </p:pic>
          <p:sp>
            <p:nvSpPr>
              <p:cNvPr id="136" name="object 55">
                <a:extLst>
                  <a:ext uri="{FF2B5EF4-FFF2-40B4-BE49-F238E27FC236}">
                    <a16:creationId xmlns:a16="http://schemas.microsoft.com/office/drawing/2014/main" id="{AA460C15-5FC1-23C0-D663-C642F03C8CB7}"/>
                  </a:ext>
                </a:extLst>
              </p:cNvPr>
              <p:cNvSpPr/>
              <p:nvPr/>
            </p:nvSpPr>
            <p:spPr>
              <a:xfrm>
                <a:off x="3758183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472182" y="0"/>
                    </a:moveTo>
                    <a:lnTo>
                      <a:pt x="109730" y="0"/>
                    </a:lnTo>
                    <a:lnTo>
                      <a:pt x="67018" y="8623"/>
                    </a:lnTo>
                    <a:lnTo>
                      <a:pt x="32139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9" y="1293740"/>
                    </a:lnTo>
                    <a:lnTo>
                      <a:pt x="67018" y="1317257"/>
                    </a:lnTo>
                    <a:lnTo>
                      <a:pt x="109730" y="1325880"/>
                    </a:lnTo>
                    <a:lnTo>
                      <a:pt x="1472182" y="1325880"/>
                    </a:lnTo>
                    <a:lnTo>
                      <a:pt x="1514894" y="1317257"/>
                    </a:lnTo>
                    <a:lnTo>
                      <a:pt x="1549773" y="1293740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37" name="object 56">
                <a:extLst>
                  <a:ext uri="{FF2B5EF4-FFF2-40B4-BE49-F238E27FC236}">
                    <a16:creationId xmlns:a16="http://schemas.microsoft.com/office/drawing/2014/main" id="{5D0A7AA4-1175-22C3-2313-FA270EAB75C3}"/>
                  </a:ext>
                </a:extLst>
              </p:cNvPr>
              <p:cNvSpPr/>
              <p:nvPr/>
            </p:nvSpPr>
            <p:spPr>
              <a:xfrm>
                <a:off x="3758183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38" name="object 57">
                <a:extLst>
                  <a:ext uri="{FF2B5EF4-FFF2-40B4-BE49-F238E27FC236}">
                    <a16:creationId xmlns:a16="http://schemas.microsoft.com/office/drawing/2014/main" id="{314D4AFF-8041-A6EF-5269-DFC9F1017D13}"/>
                  </a:ext>
                </a:extLst>
              </p:cNvPr>
              <p:cNvSpPr/>
              <p:nvPr/>
            </p:nvSpPr>
            <p:spPr>
              <a:xfrm>
                <a:off x="3758183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2" y="0"/>
                    </a:moveTo>
                    <a:lnTo>
                      <a:pt x="0" y="0"/>
                    </a:lnTo>
                    <a:lnTo>
                      <a:pt x="0" y="347471"/>
                    </a:lnTo>
                    <a:lnTo>
                      <a:pt x="1581912" y="347471"/>
                    </a:lnTo>
                    <a:lnTo>
                      <a:pt x="1581912" y="0"/>
                    </a:lnTo>
                    <a:close/>
                  </a:path>
                </a:pathLst>
              </a:custGeom>
              <a:solidFill>
                <a:srgbClr val="4A6080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39" name="object 58">
                <a:extLst>
                  <a:ext uri="{FF2B5EF4-FFF2-40B4-BE49-F238E27FC236}">
                    <a16:creationId xmlns:a16="http://schemas.microsoft.com/office/drawing/2014/main" id="{C5657BCE-039C-DD09-46FA-68E0B2F333B5}"/>
                  </a:ext>
                </a:extLst>
              </p:cNvPr>
              <p:cNvSpPr/>
              <p:nvPr/>
            </p:nvSpPr>
            <p:spPr>
              <a:xfrm>
                <a:off x="3758183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4A6080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40" name="object 59">
              <a:extLst>
                <a:ext uri="{FF2B5EF4-FFF2-40B4-BE49-F238E27FC236}">
                  <a16:creationId xmlns:a16="http://schemas.microsoft.com/office/drawing/2014/main" id="{958D3DB4-6E65-B7A3-2B1F-5416EE9C7D7D}"/>
                </a:ext>
              </a:extLst>
            </p:cNvPr>
            <p:cNvSpPr txBox="1"/>
            <p:nvPr/>
          </p:nvSpPr>
          <p:spPr>
            <a:xfrm>
              <a:off x="4901805" y="4900959"/>
              <a:ext cx="1582420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Vuln</a:t>
              </a:r>
              <a:r>
                <a:rPr sz="1400" spc="-4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-40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prioritization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41" name="object 60">
              <a:extLst>
                <a:ext uri="{FF2B5EF4-FFF2-40B4-BE49-F238E27FC236}">
                  <a16:creationId xmlns:a16="http://schemas.microsoft.com/office/drawing/2014/main" id="{2B88905C-2DF6-C160-48AE-1D324345FD8C}"/>
                </a:ext>
              </a:extLst>
            </p:cNvPr>
            <p:cNvGrpSpPr/>
            <p:nvPr/>
          </p:nvGrpSpPr>
          <p:grpSpPr>
            <a:xfrm>
              <a:off x="6542139" y="4227163"/>
              <a:ext cx="1798320" cy="1541780"/>
              <a:chOff x="5396246" y="2689622"/>
              <a:chExt cx="1798320" cy="1541780"/>
            </a:xfrm>
          </p:grpSpPr>
          <p:pic>
            <p:nvPicPr>
              <p:cNvPr id="142" name="object 61">
                <a:extLst>
                  <a:ext uri="{FF2B5EF4-FFF2-40B4-BE49-F238E27FC236}">
                    <a16:creationId xmlns:a16="http://schemas.microsoft.com/office/drawing/2014/main" id="{E1C93D44-E012-9BC4-ED0F-DB89A36C3F43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396246" y="2689622"/>
                <a:ext cx="1797811" cy="1541780"/>
              </a:xfrm>
              <a:prstGeom prst="rect">
                <a:avLst/>
              </a:prstGeom>
            </p:spPr>
          </p:pic>
          <p:sp>
            <p:nvSpPr>
              <p:cNvPr id="143" name="object 62">
                <a:extLst>
                  <a:ext uri="{FF2B5EF4-FFF2-40B4-BE49-F238E27FC236}">
                    <a16:creationId xmlns:a16="http://schemas.microsoft.com/office/drawing/2014/main" id="{A87A6223-D3BD-C9FD-2339-706FB9B49A31}"/>
                  </a:ext>
                </a:extLst>
              </p:cNvPr>
              <p:cNvSpPr/>
              <p:nvPr/>
            </p:nvSpPr>
            <p:spPr>
              <a:xfrm>
                <a:off x="5477256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472182" y="0"/>
                    </a:moveTo>
                    <a:lnTo>
                      <a:pt x="109729" y="0"/>
                    </a:lnTo>
                    <a:lnTo>
                      <a:pt x="67017" y="8623"/>
                    </a:lnTo>
                    <a:lnTo>
                      <a:pt x="32138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8" y="1293740"/>
                    </a:lnTo>
                    <a:lnTo>
                      <a:pt x="67017" y="1317257"/>
                    </a:lnTo>
                    <a:lnTo>
                      <a:pt x="109729" y="1325880"/>
                    </a:lnTo>
                    <a:lnTo>
                      <a:pt x="1472182" y="1325880"/>
                    </a:lnTo>
                    <a:lnTo>
                      <a:pt x="1514894" y="1317257"/>
                    </a:lnTo>
                    <a:lnTo>
                      <a:pt x="1549773" y="1293740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44" name="object 63">
                <a:extLst>
                  <a:ext uri="{FF2B5EF4-FFF2-40B4-BE49-F238E27FC236}">
                    <a16:creationId xmlns:a16="http://schemas.microsoft.com/office/drawing/2014/main" id="{AFAEB24F-3AB0-4F6A-2D9C-BB15BC76436A}"/>
                  </a:ext>
                </a:extLst>
              </p:cNvPr>
              <p:cNvSpPr/>
              <p:nvPr/>
            </p:nvSpPr>
            <p:spPr>
              <a:xfrm>
                <a:off x="5477256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45" name="object 64">
                <a:extLst>
                  <a:ext uri="{FF2B5EF4-FFF2-40B4-BE49-F238E27FC236}">
                    <a16:creationId xmlns:a16="http://schemas.microsoft.com/office/drawing/2014/main" id="{6F16D6A6-094E-D86F-216C-DC87C1E3F0EE}"/>
                  </a:ext>
                </a:extLst>
              </p:cNvPr>
              <p:cNvSpPr/>
              <p:nvPr/>
            </p:nvSpPr>
            <p:spPr>
              <a:xfrm>
                <a:off x="5477256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1" y="0"/>
                    </a:moveTo>
                    <a:lnTo>
                      <a:pt x="0" y="0"/>
                    </a:lnTo>
                    <a:lnTo>
                      <a:pt x="0" y="347471"/>
                    </a:lnTo>
                    <a:lnTo>
                      <a:pt x="1581911" y="347471"/>
                    </a:lnTo>
                    <a:lnTo>
                      <a:pt x="1581911" y="0"/>
                    </a:lnTo>
                    <a:close/>
                  </a:path>
                </a:pathLst>
              </a:custGeom>
              <a:solidFill>
                <a:srgbClr val="4A6080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46" name="object 65">
                <a:extLst>
                  <a:ext uri="{FF2B5EF4-FFF2-40B4-BE49-F238E27FC236}">
                    <a16:creationId xmlns:a16="http://schemas.microsoft.com/office/drawing/2014/main" id="{BD0C76F0-5214-34F9-199A-6B4953FCEC4C}"/>
                  </a:ext>
                </a:extLst>
              </p:cNvPr>
              <p:cNvSpPr/>
              <p:nvPr/>
            </p:nvSpPr>
            <p:spPr>
              <a:xfrm>
                <a:off x="5477256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4A6080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47" name="object 66">
              <a:extLst>
                <a:ext uri="{FF2B5EF4-FFF2-40B4-BE49-F238E27FC236}">
                  <a16:creationId xmlns:a16="http://schemas.microsoft.com/office/drawing/2014/main" id="{788DCDBB-0C2F-AE3A-20C2-3775AF34D1A4}"/>
                </a:ext>
              </a:extLst>
            </p:cNvPr>
            <p:cNvSpPr txBox="1"/>
            <p:nvPr/>
          </p:nvSpPr>
          <p:spPr>
            <a:xfrm>
              <a:off x="6620879" y="4900959"/>
              <a:ext cx="1582419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Tabletop</a:t>
              </a:r>
              <a:r>
                <a:rPr sz="1400" spc="-3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exercise</a:t>
              </a:r>
              <a:r>
                <a:rPr sz="1400" spc="-3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-30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design</a:t>
              </a:r>
              <a:endParaRPr sz="1400" dirty="0">
                <a:latin typeface="+mj-lt"/>
                <a:cs typeface="Calibri"/>
              </a:endParaRPr>
            </a:p>
          </p:txBody>
        </p:sp>
        <p:grpSp>
          <p:nvGrpSpPr>
            <p:cNvPr id="148" name="object 67">
              <a:extLst>
                <a:ext uri="{FF2B5EF4-FFF2-40B4-BE49-F238E27FC236}">
                  <a16:creationId xmlns:a16="http://schemas.microsoft.com/office/drawing/2014/main" id="{8616FDC8-14C9-9E33-29C4-F90F93184166}"/>
                </a:ext>
              </a:extLst>
            </p:cNvPr>
            <p:cNvGrpSpPr/>
            <p:nvPr/>
          </p:nvGrpSpPr>
          <p:grpSpPr>
            <a:xfrm>
              <a:off x="8261211" y="4227163"/>
              <a:ext cx="1798320" cy="1541780"/>
              <a:chOff x="7115318" y="2689622"/>
              <a:chExt cx="1798320" cy="1541780"/>
            </a:xfrm>
          </p:grpSpPr>
          <p:pic>
            <p:nvPicPr>
              <p:cNvPr id="149" name="object 68">
                <a:extLst>
                  <a:ext uri="{FF2B5EF4-FFF2-40B4-BE49-F238E27FC236}">
                    <a16:creationId xmlns:a16="http://schemas.microsoft.com/office/drawing/2014/main" id="{96A2398A-CB76-04ED-FE6B-F01DCB8568E5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115318" y="2689622"/>
                <a:ext cx="1797812" cy="1541780"/>
              </a:xfrm>
              <a:prstGeom prst="rect">
                <a:avLst/>
              </a:prstGeom>
            </p:spPr>
          </p:pic>
          <p:sp>
            <p:nvSpPr>
              <p:cNvPr id="150" name="object 69">
                <a:extLst>
                  <a:ext uri="{FF2B5EF4-FFF2-40B4-BE49-F238E27FC236}">
                    <a16:creationId xmlns:a16="http://schemas.microsoft.com/office/drawing/2014/main" id="{BC73F16A-3F86-6B58-6CB7-AA695C8841E9}"/>
                  </a:ext>
                </a:extLst>
              </p:cNvPr>
              <p:cNvSpPr/>
              <p:nvPr/>
            </p:nvSpPr>
            <p:spPr>
              <a:xfrm>
                <a:off x="7196327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472182" y="0"/>
                    </a:moveTo>
                    <a:lnTo>
                      <a:pt x="109730" y="0"/>
                    </a:lnTo>
                    <a:lnTo>
                      <a:pt x="67018" y="8623"/>
                    </a:lnTo>
                    <a:lnTo>
                      <a:pt x="32139" y="32138"/>
                    </a:lnTo>
                    <a:lnTo>
                      <a:pt x="8623" y="67017"/>
                    </a:lnTo>
                    <a:lnTo>
                      <a:pt x="0" y="109729"/>
                    </a:lnTo>
                    <a:lnTo>
                      <a:pt x="0" y="1216150"/>
                    </a:lnTo>
                    <a:lnTo>
                      <a:pt x="8623" y="1258862"/>
                    </a:lnTo>
                    <a:lnTo>
                      <a:pt x="32139" y="1293740"/>
                    </a:lnTo>
                    <a:lnTo>
                      <a:pt x="67018" y="1317257"/>
                    </a:lnTo>
                    <a:lnTo>
                      <a:pt x="109730" y="1325880"/>
                    </a:lnTo>
                    <a:lnTo>
                      <a:pt x="1472182" y="1325880"/>
                    </a:lnTo>
                    <a:lnTo>
                      <a:pt x="1514894" y="1317257"/>
                    </a:lnTo>
                    <a:lnTo>
                      <a:pt x="1549773" y="1293740"/>
                    </a:lnTo>
                    <a:lnTo>
                      <a:pt x="1573288" y="1258862"/>
                    </a:lnTo>
                    <a:lnTo>
                      <a:pt x="1581912" y="1216150"/>
                    </a:lnTo>
                    <a:lnTo>
                      <a:pt x="1581912" y="109729"/>
                    </a:lnTo>
                    <a:lnTo>
                      <a:pt x="1573288" y="67017"/>
                    </a:lnTo>
                    <a:lnTo>
                      <a:pt x="1549773" y="32138"/>
                    </a:lnTo>
                    <a:lnTo>
                      <a:pt x="1514894" y="8623"/>
                    </a:lnTo>
                    <a:lnTo>
                      <a:pt x="147218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51" name="object 70">
                <a:extLst>
                  <a:ext uri="{FF2B5EF4-FFF2-40B4-BE49-F238E27FC236}">
                    <a16:creationId xmlns:a16="http://schemas.microsoft.com/office/drawing/2014/main" id="{760C0AE7-0B75-3B02-E548-BF289C705DA3}"/>
                  </a:ext>
                </a:extLst>
              </p:cNvPr>
              <p:cNvSpPr/>
              <p:nvPr/>
            </p:nvSpPr>
            <p:spPr>
              <a:xfrm>
                <a:off x="7196327" y="2770631"/>
                <a:ext cx="1582420" cy="13258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1325879">
                    <a:moveTo>
                      <a:pt x="109729" y="0"/>
                    </a:moveTo>
                    <a:lnTo>
                      <a:pt x="1472182" y="0"/>
                    </a:lnTo>
                    <a:lnTo>
                      <a:pt x="1514894" y="8623"/>
                    </a:lnTo>
                    <a:lnTo>
                      <a:pt x="1549773" y="32139"/>
                    </a:lnTo>
                    <a:lnTo>
                      <a:pt x="1573288" y="67018"/>
                    </a:lnTo>
                    <a:lnTo>
                      <a:pt x="1581912" y="109729"/>
                    </a:lnTo>
                    <a:lnTo>
                      <a:pt x="1581912" y="1216150"/>
                    </a:lnTo>
                    <a:lnTo>
                      <a:pt x="1573288" y="1258862"/>
                    </a:lnTo>
                    <a:lnTo>
                      <a:pt x="1549773" y="1293740"/>
                    </a:lnTo>
                    <a:lnTo>
                      <a:pt x="1514894" y="1317256"/>
                    </a:lnTo>
                    <a:lnTo>
                      <a:pt x="1472182" y="1325880"/>
                    </a:lnTo>
                    <a:lnTo>
                      <a:pt x="109729" y="1325880"/>
                    </a:lnTo>
                    <a:lnTo>
                      <a:pt x="67018" y="1317256"/>
                    </a:lnTo>
                    <a:lnTo>
                      <a:pt x="32139" y="1293740"/>
                    </a:lnTo>
                    <a:lnTo>
                      <a:pt x="8623" y="1258862"/>
                    </a:lnTo>
                    <a:lnTo>
                      <a:pt x="0" y="1216150"/>
                    </a:lnTo>
                    <a:lnTo>
                      <a:pt x="0" y="109729"/>
                    </a:lnTo>
                    <a:lnTo>
                      <a:pt x="8623" y="67018"/>
                    </a:lnTo>
                    <a:lnTo>
                      <a:pt x="32139" y="32139"/>
                    </a:lnTo>
                    <a:lnTo>
                      <a:pt x="67018" y="8623"/>
                    </a:lnTo>
                    <a:lnTo>
                      <a:pt x="109729" y="0"/>
                    </a:lnTo>
                    <a:close/>
                  </a:path>
                </a:pathLst>
              </a:custGeom>
              <a:ln w="12700">
                <a:solidFill>
                  <a:srgbClr val="E2EBF3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52" name="object 71">
                <a:extLst>
                  <a:ext uri="{FF2B5EF4-FFF2-40B4-BE49-F238E27FC236}">
                    <a16:creationId xmlns:a16="http://schemas.microsoft.com/office/drawing/2014/main" id="{08ABF4B6-C053-68E1-7DB8-73333EF8F85E}"/>
                  </a:ext>
                </a:extLst>
              </p:cNvPr>
              <p:cNvSpPr/>
              <p:nvPr/>
            </p:nvSpPr>
            <p:spPr>
              <a:xfrm>
                <a:off x="7196327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1581912" y="0"/>
                    </a:moveTo>
                    <a:lnTo>
                      <a:pt x="0" y="0"/>
                    </a:lnTo>
                    <a:lnTo>
                      <a:pt x="0" y="347471"/>
                    </a:lnTo>
                    <a:lnTo>
                      <a:pt x="1581912" y="347471"/>
                    </a:lnTo>
                    <a:lnTo>
                      <a:pt x="1581912" y="0"/>
                    </a:lnTo>
                    <a:close/>
                  </a:path>
                </a:pathLst>
              </a:custGeom>
              <a:solidFill>
                <a:srgbClr val="4A6080"/>
              </a:solidFill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  <p:sp>
            <p:nvSpPr>
              <p:cNvPr id="153" name="object 72">
                <a:extLst>
                  <a:ext uri="{FF2B5EF4-FFF2-40B4-BE49-F238E27FC236}">
                    <a16:creationId xmlns:a16="http://schemas.microsoft.com/office/drawing/2014/main" id="{910E462F-DC36-BFD8-81DD-787D44D95A9B}"/>
                  </a:ext>
                </a:extLst>
              </p:cNvPr>
              <p:cNvSpPr/>
              <p:nvPr/>
            </p:nvSpPr>
            <p:spPr>
              <a:xfrm>
                <a:off x="7196327" y="2770631"/>
                <a:ext cx="158242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347980">
                    <a:moveTo>
                      <a:pt x="0" y="0"/>
                    </a:moveTo>
                    <a:lnTo>
                      <a:pt x="1581912" y="0"/>
                    </a:lnTo>
                    <a:lnTo>
                      <a:pt x="1581912" y="347472"/>
                    </a:lnTo>
                    <a:lnTo>
                      <a:pt x="0" y="34747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4A6080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endParaRPr>
                  <a:latin typeface="+mj-lt"/>
                </a:endParaRPr>
              </a:p>
            </p:txBody>
          </p:sp>
        </p:grpSp>
        <p:sp>
          <p:nvSpPr>
            <p:cNvPr id="154" name="object 73">
              <a:extLst>
                <a:ext uri="{FF2B5EF4-FFF2-40B4-BE49-F238E27FC236}">
                  <a16:creationId xmlns:a16="http://schemas.microsoft.com/office/drawing/2014/main" id="{AF3C8464-7E58-5E6A-5F23-F7E53C2CB565}"/>
                </a:ext>
              </a:extLst>
            </p:cNvPr>
            <p:cNvSpPr txBox="1"/>
            <p:nvPr/>
          </p:nvSpPr>
          <p:spPr>
            <a:xfrm>
              <a:off x="8339951" y="4900959"/>
              <a:ext cx="1582420" cy="3092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User</a:t>
              </a:r>
              <a:r>
                <a:rPr sz="1400" spc="-2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r>
                <a:rPr sz="1400" dirty="0">
                  <a:solidFill>
                    <a:srgbClr val="2C3E50"/>
                  </a:solidFill>
                  <a:latin typeface="+mj-lt"/>
                  <a:cs typeface="Calibri"/>
                </a:rPr>
                <a:t>education</a:t>
              </a:r>
              <a:r>
                <a:rPr sz="1400" spc="-20" dirty="0">
                  <a:solidFill>
                    <a:srgbClr val="2C3E50"/>
                  </a:solidFill>
                  <a:latin typeface="+mj-lt"/>
                  <a:cs typeface="Calibri"/>
                </a:rPr>
                <a:t> </a:t>
              </a:r>
              <a:endParaRPr lang="en-US" sz="1400" spc="-20" dirty="0">
                <a:solidFill>
                  <a:srgbClr val="2C3E50"/>
                </a:solidFill>
                <a:latin typeface="+mj-lt"/>
                <a:cs typeface="Calibri"/>
              </a:endParaRP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2C3E50"/>
                  </a:solidFill>
                  <a:latin typeface="+mj-lt"/>
                  <a:cs typeface="Calibri"/>
                </a:rPr>
                <a:t>content</a:t>
              </a:r>
              <a:endParaRPr sz="1400" dirty="0">
                <a:latin typeface="+mj-lt"/>
                <a:cs typeface="Calibri"/>
              </a:endParaRPr>
            </a:p>
          </p:txBody>
        </p:sp>
        <p:sp>
          <p:nvSpPr>
            <p:cNvPr id="155" name="object 74">
              <a:extLst>
                <a:ext uri="{FF2B5EF4-FFF2-40B4-BE49-F238E27FC236}">
                  <a16:creationId xmlns:a16="http://schemas.microsoft.com/office/drawing/2014/main" id="{37A5F4FA-9238-E11F-9A61-164087FCB489}"/>
                </a:ext>
              </a:extLst>
            </p:cNvPr>
            <p:cNvSpPr txBox="1"/>
            <p:nvPr/>
          </p:nvSpPr>
          <p:spPr>
            <a:xfrm>
              <a:off x="3361410" y="5899792"/>
              <a:ext cx="4713605" cy="13376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AI</a:t>
              </a:r>
              <a:r>
                <a:rPr sz="1200" i="1" spc="-15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assists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security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judgment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—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it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does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not</a:t>
              </a:r>
              <a:r>
                <a:rPr sz="1200" i="1" spc="-15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replace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it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in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</a:t>
              </a:r>
              <a:r>
                <a:rPr sz="1200" i="1" dirty="0">
                  <a:solidFill>
                    <a:srgbClr val="4A6080"/>
                  </a:solidFill>
                  <a:latin typeface="+mj-lt"/>
                  <a:cs typeface="Calibri"/>
                </a:rPr>
                <a:t>high-impact</a:t>
              </a:r>
              <a:r>
                <a:rPr sz="1200" i="1" spc="-10" dirty="0">
                  <a:solidFill>
                    <a:srgbClr val="4A6080"/>
                  </a:solidFill>
                  <a:latin typeface="+mj-lt"/>
                  <a:cs typeface="Calibri"/>
                </a:rPr>
                <a:t> decisions</a:t>
              </a:r>
              <a:endParaRPr sz="1200" dirty="0">
                <a:latin typeface="+mj-lt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3552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30217</TotalTime>
  <Words>720</Words>
  <Application>Microsoft Office PowerPoint</Application>
  <PresentationFormat>Widescreen</PresentationFormat>
  <Paragraphs>206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1_Office Theme</vt:lpstr>
      <vt:lpstr>AI Governance &amp; More</vt:lpstr>
      <vt:lpstr>My AI Journey</vt:lpstr>
      <vt:lpstr>PowerPoint Presentation</vt:lpstr>
      <vt:lpstr>AI Adoption is Moving Faster than  Governance</vt:lpstr>
      <vt:lpstr>Start with Inventory:  You Can't Govern What You Can’t See</vt:lpstr>
      <vt:lpstr>Risk-Tier the Request Before You  Over-Engineer the Review</vt:lpstr>
      <vt:lpstr>AI-Assisted Development  Changes the SDLC</vt:lpstr>
      <vt:lpstr>PowerPoint Presentation</vt:lpstr>
      <vt:lpstr>How AI is Enhancing Security Programs</vt:lpstr>
      <vt:lpstr>From Ad Hoc to Managed AI</vt:lpstr>
      <vt:lpstr>Layered Controls Across Trust Boundaries</vt:lpstr>
      <vt:lpstr>Layered Controls Across Trust Boundaries</vt:lpstr>
      <vt:lpstr>Resources: Keeping up with AI Trends</vt:lpstr>
      <vt:lpstr>Using AI Everyday, My List. What’s Yours?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Taylor Conklin</dc:creator>
  <cp:lastModifiedBy>Ebony King</cp:lastModifiedBy>
  <cp:revision>57</cp:revision>
  <dcterms:created xsi:type="dcterms:W3CDTF">2025-05-14T12:30:54Z</dcterms:created>
  <dcterms:modified xsi:type="dcterms:W3CDTF">2026-07-27T13:26:50Z</dcterms:modified>
</cp:coreProperties>
</file>